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notesSlides/notesSlide55.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1"/>
  </p:sldMasterIdLst>
  <p:notesMasterIdLst>
    <p:notesMasterId r:id="rId5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Lst>
  <p:sldSz cx="9144000" cy="6858000" type="screen4x3"/>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6" d="100"/>
          <a:sy n="66" d="100"/>
        </p:scale>
        <p:origin x="-636"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
        <p:cNvGrpSpPr/>
        <p:nvPr/>
      </p:nvGrpSpPr>
      <p:grpSpPr>
        <a:xfrm>
          <a:off x="0" y="0"/>
          <a:ext cx="0" cy="0"/>
          <a:chOff x="0" y="0"/>
          <a:chExt cx="0" cy="0"/>
        </a:xfrm>
      </p:grpSpPr>
      <p:sp>
        <p:nvSpPr>
          <p:cNvPr id="2" name="Shape 2"/>
          <p:cNvSpPr txBox="1">
            <a:spLocks noGrp="1"/>
          </p:cNvSpPr>
          <p:nvPr>
            <p:ph type="hdr" idx="2"/>
          </p:nvPr>
        </p:nvSpPr>
        <p:spPr>
          <a:xfrm>
            <a:off x="0" y="0"/>
            <a:ext cx="2971799" cy="457200"/>
          </a:xfrm>
          <a:prstGeom prst="rect">
            <a:avLst/>
          </a:prstGeom>
          <a:noFill/>
          <a:ln>
            <a:noFill/>
          </a:ln>
        </p:spPr>
        <p:txBody>
          <a:bodyPr lIns="91425" tIns="91425" rIns="91425" bIns="91425" anchor="ctr"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3" name="Shape 3"/>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indent="0" algn="r" rtl="0">
              <a:spcBef>
                <a:spcPts val="0"/>
              </a:spcBef>
              <a:defRPr sz="1200" b="0" i="0" u="none" strike="noStrike" cap="none" baseline="0">
                <a:latin typeface="Arial"/>
                <a:ea typeface="Arial"/>
                <a:cs typeface="Arial"/>
                <a:sym typeface="Arial"/>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4" name="Shape 4"/>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rnd" cmpd="sng">
            <a:solidFill>
              <a:srgbClr val="000000"/>
            </a:solidFill>
            <a:prstDash val="solid"/>
            <a:miter/>
            <a:headEnd type="none" w="med" len="med"/>
            <a:tailEnd type="none" w="med" len="med"/>
          </a:ln>
        </p:spPr>
      </p:sp>
      <p:sp>
        <p:nvSpPr>
          <p:cNvPr id="5" name="Shape 5"/>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6" name="Shape 6"/>
          <p:cNvSpPr txBox="1">
            <a:spLocks noGrp="1"/>
          </p:cNvSpPr>
          <p:nvPr>
            <p:ph type="ftr" idx="11"/>
          </p:nvPr>
        </p:nvSpPr>
        <p:spPr>
          <a:xfrm>
            <a:off x="0" y="8685211"/>
            <a:ext cx="2971799" cy="457200"/>
          </a:xfrm>
          <a:prstGeom prst="rect">
            <a:avLst/>
          </a:prstGeom>
          <a:noFill/>
          <a:ln>
            <a:noFill/>
          </a:ln>
        </p:spPr>
        <p:txBody>
          <a:bodyPr lIns="91425" tIns="91425" rIns="91425" bIns="91425" anchor="ctr"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7" name="Shape 7"/>
          <p:cNvSpPr txBox="1">
            <a:spLocks noGrp="1"/>
          </p:cNvSpPr>
          <p:nvPr>
            <p:ph type="sldNum" idx="12"/>
          </p:nvPr>
        </p:nvSpPr>
        <p:spPr>
          <a:xfrm>
            <a:off x="3884612" y="8685211"/>
            <a:ext cx="2971799" cy="457200"/>
          </a:xfrm>
          <a:prstGeom prst="rect">
            <a:avLst/>
          </a:prstGeom>
          <a:noFill/>
          <a:ln>
            <a:noFill/>
          </a:ln>
        </p:spPr>
        <p:txBody>
          <a:bodyPr lIns="91425" tIns="91425" rIns="91425" bIns="91425" anchor="b" anchorCtr="0">
            <a:noAutofit/>
          </a:bodyPr>
          <a:lstStyle/>
          <a:p>
            <a:pPr marL="0" marR="0" lvl="0" indent="-88900" algn="r" rtl="0">
              <a:spcBef>
                <a:spcPts val="0"/>
              </a:spcBef>
              <a:buClr>
                <a:srgbClr val="000000"/>
              </a:buClr>
              <a:buFont typeface="Arial"/>
              <a:buChar char="●"/>
            </a:pPr>
            <a:endParaRPr sz="1200" b="0" i="0" u="none" strike="noStrike" cap="none" baseline="0">
              <a:latin typeface="Arial"/>
              <a:ea typeface="Arial"/>
              <a:cs typeface="Arial"/>
              <a:sym typeface="Arial"/>
            </a:endParaRPr>
          </a:p>
          <a:p>
            <a:pPr lvl="1">
              <a:spcBef>
                <a:spcPts val="0"/>
              </a:spcBef>
              <a:buClr>
                <a:srgbClr val="000000"/>
              </a:buClr>
              <a:buFont typeface="Courier New"/>
              <a:buChar char="o"/>
            </a:pPr>
            <a:endParaRPr/>
          </a:p>
          <a:p>
            <a:pPr lvl="2">
              <a:spcBef>
                <a:spcPts val="0"/>
              </a:spcBef>
              <a:buClr>
                <a:srgbClr val="000000"/>
              </a:buClr>
              <a:buFont typeface="Wingdings"/>
              <a:buChar char="§"/>
            </a:pPr>
            <a:endParaRPr/>
          </a:p>
          <a:p>
            <a:pPr lvl="3">
              <a:spcBef>
                <a:spcPts val="0"/>
              </a:spcBef>
              <a:buClr>
                <a:srgbClr val="000000"/>
              </a:buClr>
              <a:buFont typeface="Arial"/>
              <a:buChar char="●"/>
            </a:pPr>
            <a:endParaRPr/>
          </a:p>
          <a:p>
            <a:pPr lvl="4">
              <a:spcBef>
                <a:spcPts val="0"/>
              </a:spcBef>
              <a:buClr>
                <a:srgbClr val="000000"/>
              </a:buClr>
              <a:buFont typeface="Courier New"/>
              <a:buChar char="o"/>
            </a:pPr>
            <a:endParaRPr/>
          </a:p>
          <a:p>
            <a:pPr lvl="5">
              <a:spcBef>
                <a:spcPts val="0"/>
              </a:spcBef>
              <a:buClr>
                <a:srgbClr val="000000"/>
              </a:buClr>
              <a:buFont typeface="Wingdings"/>
              <a:buChar char="§"/>
            </a:pPr>
            <a:endParaRPr/>
          </a:p>
          <a:p>
            <a:pPr lvl="6">
              <a:spcBef>
                <a:spcPts val="0"/>
              </a:spcBef>
              <a:buClr>
                <a:srgbClr val="000000"/>
              </a:buClr>
              <a:buFont typeface="Arial"/>
              <a:buChar char="●"/>
            </a:pPr>
            <a:endParaRPr/>
          </a:p>
          <a:p>
            <a:pPr lvl="7">
              <a:spcBef>
                <a:spcPts val="0"/>
              </a:spcBef>
              <a:buClr>
                <a:srgbClr val="000000"/>
              </a:buClr>
              <a:buFont typeface="Courier New"/>
              <a:buChar char="o"/>
            </a:pPr>
            <a:endParaRPr/>
          </a:p>
          <a:p>
            <a:pPr lvl="8">
              <a:spcBef>
                <a:spcPts val="0"/>
              </a:spcBef>
              <a:buClr>
                <a:srgbClr val="000000"/>
              </a:buClr>
              <a:buFont typeface="Wingdings"/>
              <a:buChar char="§"/>
            </a:pPr>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Shape 6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2" name="Shape 62"/>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Shape 6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68" name="Shape 68"/>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a:spcBef>
                <a:spcPts val="0"/>
              </a:spcBef>
              <a:buNone/>
            </a:pPr>
            <a:r>
              <a:rPr lang="en-US"/>
              <a:t>All the functions of the Schoolshape Lab are described at schoolshape.com/how-guide where there are full descriptions on a wide range of subjects from ‘How to get started’ to ‘How to input Chinese characters’.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75" name="Shape 75"/>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r>
              <a:rPr lang="en-US"/>
              <a:t>To access the Schoolshape Language Laboratory, students log in at lab.schoolshape.com. If their school has a custom lab, they can log in from their institution’s website. If they wishe they can use their social networking details, or enter their school, name and Schoolshape password.</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Shape 8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81" name="Shape 81"/>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a:spcBef>
                <a:spcPts val="0"/>
              </a:spcBef>
              <a:buNone/>
            </a:pPr>
            <a:r>
              <a:rPr lang="en-US"/>
              <a:t>When the student logs into the Schoolshape Lab, he will be presented with the ‘Home Page’ on which is a ‘To Do’ list. Work is accesssed by clicking on one of the listed activities assigned by teachers.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Shape 8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88" name="Shape 88"/>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r>
              <a:rPr lang="en-US"/>
              <a:t>On the Schoolshape teacher’s Home Page you can organise all the settings for teachers and students by clicking the ‘Admin’ button</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95" name="Shape 95"/>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r>
              <a:rPr lang="en-US"/>
              <a:t>To add, remove or edit the names of individual students or groups in the Schoolshape Language Lab, select ‘Students’ in the ‘Admin’ dropdown list.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Shape 10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02" name="Shape 102"/>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r>
              <a:rPr lang="en-US"/>
              <a:t>In Schoolshape, the main default student group is called ‘All Students’. The names of all the students in the school are always kept in this group, no matter how many other groups are created. Any number of new groups can be added or removed using the menus, thus allowing for completely flexible differentiation of tasks or courses. Names can be dragged across or copied using the ‘Move to’ button. The groups can be shared with other teachers in the school if desired. </a:t>
            </a:r>
            <a:r>
              <a:rPr lang="en-US">
                <a:solidFill>
                  <a:schemeClr val="dk1"/>
                </a:solidFill>
              </a:rPr>
              <a:t>From this screen </a:t>
            </a:r>
            <a:r>
              <a:rPr lang="en-US"/>
              <a:t>teachers can also access students’ portfolios and perform other language lab functions such as make audio or video calls to students.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Shape 10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09" name="Shape 109"/>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r>
              <a:rPr lang="en-US"/>
              <a:t>To view a student’s portfolio in the Schoolshape lab, click the student’s name then select ‘View Portfolio’ in the ‘View’ menu.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Shape 11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16" name="Shape 116"/>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r>
              <a:rPr lang="en-US"/>
              <a:t>This is an example student work portfolio in the Schoolshape Language Lab. The list contains the name of each task, the teacher who assigned the work, and the date completed.</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23" name="Shape 123"/>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Shape 12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30" name="Shape 130"/>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Shape 13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37" name="Shape 137"/>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Shape 14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44" name="Shape 14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Shape 15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51" name="Shape 151"/>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Shape 15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58" name="Shape 158"/>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Shape 16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65" name="Shape 165"/>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Shape 17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72" name="Shape 172"/>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Shape 17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78" name="Shape 178"/>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a:spcBef>
                <a:spcPts val="0"/>
              </a:spcBef>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Shape 18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84" name="Shape 184"/>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a:spcBef>
                <a:spcPts val="0"/>
              </a:spcBef>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Shape 18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90" name="Shape 190"/>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lvl="0">
              <a:spcBef>
                <a:spcPts val="0"/>
              </a:spcBef>
              <a:buClr>
                <a:srgbClr val="000000"/>
              </a:buClr>
              <a:buFont typeface="Arial"/>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Shape 1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97" name="Shape 197"/>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Shape 20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04" name="Shape 20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Shape 20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210" name="Shape 210"/>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lvl="0" rtl="0">
              <a:spcBef>
                <a:spcPts val="0"/>
              </a:spcBef>
              <a:buClr>
                <a:srgbClr val="000000"/>
              </a:buClr>
              <a:buFont typeface="Arial"/>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Shape 21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216" name="Shape 216"/>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lvl="0" rtl="0">
              <a:spcBef>
                <a:spcPts val="0"/>
              </a:spcBef>
              <a:buClr>
                <a:srgbClr val="000000"/>
              </a:buClr>
              <a:buFont typeface="Arial"/>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Shape 22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222" name="Shape 222"/>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lvl="0" rtl="0">
              <a:spcBef>
                <a:spcPts val="0"/>
              </a:spcBef>
              <a:buClr>
                <a:srgbClr val="000000"/>
              </a:buClr>
              <a:buFont typeface="Arial"/>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Shape 22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228" name="Shape 228"/>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lvl="0" rtl="0">
              <a:spcBef>
                <a:spcPts val="0"/>
              </a:spcBef>
              <a:buClr>
                <a:srgbClr val="000000"/>
              </a:buClr>
              <a:buFont typeface="Arial"/>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Shape 23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234" name="Shape 234"/>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lvl="0" rtl="0">
              <a:spcBef>
                <a:spcPts val="0"/>
              </a:spcBef>
              <a:buClr>
                <a:srgbClr val="000000"/>
              </a:buClr>
              <a:buFont typeface="Arial"/>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Shape 23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240" name="Shape 240"/>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lvl="0" rtl="0">
              <a:spcBef>
                <a:spcPts val="0"/>
              </a:spcBef>
              <a:buClr>
                <a:srgbClr val="000000"/>
              </a:buClr>
              <a:buFont typeface="Arial"/>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Shape 24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246" name="Shape 246"/>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lvl="0" rtl="0">
              <a:spcBef>
                <a:spcPts val="0"/>
              </a:spcBef>
              <a:buClr>
                <a:srgbClr val="000000"/>
              </a:buClr>
              <a:buFont typeface="Arial"/>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Shape 25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252" name="Shape 252"/>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lvl="0" rtl="0">
              <a:spcBef>
                <a:spcPts val="0"/>
              </a:spcBef>
              <a:buClr>
                <a:srgbClr val="000000"/>
              </a:buClr>
              <a:buFont typeface="Arial"/>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Shape 25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258" name="Shape 258"/>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lvl="0" rtl="0">
              <a:spcBef>
                <a:spcPts val="0"/>
              </a:spcBef>
              <a:buClr>
                <a:srgbClr val="000000"/>
              </a:buClr>
              <a:buFont typeface="Arial"/>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Shape 26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264" name="Shape 264"/>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lvl="0" rtl="0">
              <a:spcBef>
                <a:spcPts val="0"/>
              </a:spcBef>
              <a:buClr>
                <a:srgbClr val="000000"/>
              </a:buClr>
              <a:buFont typeface="Arial"/>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Shape 26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270" name="Shape 270"/>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lvl="0" rtl="0">
              <a:spcBef>
                <a:spcPts val="0"/>
              </a:spcBef>
              <a:buClr>
                <a:srgbClr val="000000"/>
              </a:buClr>
              <a:buFont typeface="Arial"/>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Shape 2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276" name="Shape 276"/>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a:spcBef>
                <a:spcPts val="0"/>
              </a:spcBef>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Shape 2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282" name="Shape 282"/>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lvl="0">
              <a:spcBef>
                <a:spcPts val="0"/>
              </a:spcBef>
              <a:buClr>
                <a:srgbClr val="000000"/>
              </a:buClr>
              <a:buFont typeface="Arial"/>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Shape 28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288" name="Shape 288"/>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a:spcBef>
                <a:spcPts val="0"/>
              </a:spcBef>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Shape 2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rnd" cmpd="sng">
            <a:solidFill>
              <a:srgbClr val="000000"/>
            </a:solidFill>
            <a:prstDash val="solid"/>
            <a:miter/>
            <a:headEnd type="none" w="med" len="med"/>
            <a:tailEnd type="none" w="med" len="med"/>
          </a:ln>
        </p:spPr>
      </p:sp>
      <p:sp>
        <p:nvSpPr>
          <p:cNvPr id="294" name="Shape 294"/>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Font typeface="Arial"/>
              <a:buNone/>
            </a:pPr>
            <a:r>
              <a:rPr lang="en-US" sz="1800" b="0" i="0" u="none" strike="noStrike" cap="none" baseline="0"/>
              <a:t>After a while, students progress further with the task.</a:t>
            </a:r>
          </a:p>
          <a:p>
            <a:pPr marL="0" marR="0" lvl="0" indent="0" algn="l" rtl="0">
              <a:spcBef>
                <a:spcPts val="0"/>
              </a:spcBef>
              <a:buSzPct val="25000"/>
              <a:buFont typeface="Arial"/>
              <a:buNone/>
            </a:pPr>
            <a:r>
              <a:rPr lang="en-US" sz="1800" b="0" i="0" u="none" strike="noStrike" cap="none" baseline="0"/>
              <a:t>Here we see that Hermione is racing ahead.  Although Neville has managed to get the right number of body parts finally, he is still behind.​​</a:t>
            </a:r>
          </a:p>
        </p:txBody>
      </p:sp>
      <p:sp>
        <p:nvSpPr>
          <p:cNvPr id="295" name="Shape 295"/>
          <p:cNvSpPr/>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Font typeface="Arial"/>
              <a:buNone/>
            </a:pPr>
            <a:r>
              <a:rPr lang="en-US" sz="1200" b="0" i="0" u="none" strike="noStrike" cap="none" baseline="0">
                <a:latin typeface="Arial"/>
                <a:ea typeface="Arial"/>
                <a:cs typeface="Arial"/>
                <a:sym typeface="Arial"/>
              </a:rPr>
              <a:t>*</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Shape 30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301" name="Shape 301"/>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lvl="0" rtl="0">
              <a:spcBef>
                <a:spcPts val="0"/>
              </a:spcBef>
              <a:buClr>
                <a:srgbClr val="000000"/>
              </a:buClr>
              <a:buFont typeface="Arial"/>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Shape 30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307" name="Shape 307"/>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lvl="0" rtl="0">
              <a:spcBef>
                <a:spcPts val="0"/>
              </a:spcBef>
              <a:buClr>
                <a:srgbClr val="000000"/>
              </a:buClr>
              <a:buFont typeface="Arial"/>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Shape 31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313" name="Shape 313"/>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lvl="0" rtl="0">
              <a:spcBef>
                <a:spcPts val="0"/>
              </a:spcBef>
              <a:buClr>
                <a:srgbClr val="000000"/>
              </a:buClr>
              <a:buFont typeface="Arial"/>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Shape 31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319" name="Shape 319"/>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lvl="0" rtl="0">
              <a:spcBef>
                <a:spcPts val="0"/>
              </a:spcBef>
              <a:buClr>
                <a:srgbClr val="000000"/>
              </a:buClr>
              <a:buFont typeface="Arial"/>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Shape 32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rnd" cmpd="sng">
            <a:solidFill>
              <a:srgbClr val="000000"/>
            </a:solidFill>
            <a:prstDash val="solid"/>
            <a:miter/>
            <a:headEnd type="none" w="med" len="med"/>
            <a:tailEnd type="none" w="med" len="med"/>
          </a:ln>
        </p:spPr>
      </p:sp>
      <p:sp>
        <p:nvSpPr>
          <p:cNvPr id="325" name="Shape 325"/>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Font typeface="Arial"/>
              <a:buNone/>
            </a:pPr>
            <a:endParaRPr/>
          </a:p>
        </p:txBody>
      </p:sp>
      <p:sp>
        <p:nvSpPr>
          <p:cNvPr id="326" name="Shape 326"/>
          <p:cNvSpPr/>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Font typeface="Arial"/>
              <a:buNone/>
            </a:pPr>
            <a:r>
              <a:rPr lang="en-US" sz="1200" b="0" i="0" u="none" strike="noStrike" cap="none" baseline="0">
                <a:latin typeface="Arial"/>
                <a:ea typeface="Arial"/>
                <a:cs typeface="Arial"/>
                <a:sym typeface="Arial"/>
              </a:rPr>
              <a:t>*</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Shape 33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rnd" cmpd="sng">
            <a:solidFill>
              <a:srgbClr val="000000"/>
            </a:solidFill>
            <a:prstDash val="solid"/>
            <a:miter/>
            <a:headEnd type="none" w="med" len="med"/>
            <a:tailEnd type="none" w="med" len="med"/>
          </a:ln>
        </p:spPr>
      </p:sp>
      <p:sp>
        <p:nvSpPr>
          <p:cNvPr id="332" name="Shape 332"/>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Font typeface="Arial"/>
              <a:buNone/>
            </a:pPr>
            <a:endParaRPr/>
          </a:p>
        </p:txBody>
      </p:sp>
      <p:sp>
        <p:nvSpPr>
          <p:cNvPr id="333" name="Shape 333"/>
          <p:cNvSpPr/>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Font typeface="Arial"/>
              <a:buNone/>
            </a:pPr>
            <a:r>
              <a:rPr lang="en-US" sz="1200" b="0" i="0" u="none" strike="noStrike" cap="none" baseline="0">
                <a:latin typeface="Arial"/>
                <a:ea typeface="Arial"/>
                <a:cs typeface="Arial"/>
                <a:sym typeface="Arial"/>
              </a:rPr>
              <a:t>*</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Shape 33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339" name="Shape 339"/>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a:spcBef>
                <a:spcPts val="0"/>
              </a:spcBef>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Shape 34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rnd" cmpd="sng">
            <a:solidFill>
              <a:srgbClr val="000000"/>
            </a:solidFill>
            <a:prstDash val="solid"/>
            <a:miter/>
            <a:headEnd type="none" w="med" len="med"/>
            <a:tailEnd type="none" w="med" len="med"/>
          </a:ln>
        </p:spPr>
      </p:sp>
      <p:sp>
        <p:nvSpPr>
          <p:cNvPr id="345" name="Shape 345"/>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Font typeface="Arial"/>
              <a:buNone/>
            </a:pPr>
            <a:endParaRPr/>
          </a:p>
        </p:txBody>
      </p:sp>
      <p:sp>
        <p:nvSpPr>
          <p:cNvPr id="346" name="Shape 346"/>
          <p:cNvSpPr/>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Font typeface="Arial"/>
              <a:buNone/>
            </a:pPr>
            <a:r>
              <a:rPr lang="en-US" sz="1200" b="0" i="0" u="none" strike="noStrike" cap="none" baseline="0">
                <a:latin typeface="Arial"/>
                <a:ea typeface="Arial"/>
                <a:cs typeface="Arial"/>
                <a:sym typeface="Arial"/>
              </a:rPr>
              <a:t>*</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Shape 35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rnd" cmpd="sng">
            <a:solidFill>
              <a:srgbClr val="000000"/>
            </a:solidFill>
            <a:prstDash val="solid"/>
            <a:miter/>
            <a:headEnd type="none" w="med" len="med"/>
            <a:tailEnd type="none" w="med" len="med"/>
          </a:ln>
        </p:spPr>
      </p:sp>
      <p:sp>
        <p:nvSpPr>
          <p:cNvPr id="352" name="Shape 352"/>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Font typeface="Arial"/>
              <a:buNone/>
            </a:pPr>
            <a:r>
              <a:rPr lang="en-US" sz="1800" b="0" i="0" u="none" strike="noStrike" cap="none" baseline="0"/>
              <a:t>After a while, students progress further with the task.</a:t>
            </a:r>
          </a:p>
          <a:p>
            <a:pPr marL="0" marR="0" lvl="0" indent="0" algn="l" rtl="0">
              <a:spcBef>
                <a:spcPts val="0"/>
              </a:spcBef>
              <a:buSzPct val="25000"/>
              <a:buFont typeface="Arial"/>
              <a:buNone/>
            </a:pPr>
            <a:r>
              <a:rPr lang="en-US" sz="1800" b="0" i="0" u="none" strike="noStrike" cap="none" baseline="0"/>
              <a:t>Here we see that Hermione is racing ahead.  Although Neville has managed to get the right number of body parts finally, he is still behind.​​</a:t>
            </a:r>
          </a:p>
        </p:txBody>
      </p:sp>
      <p:sp>
        <p:nvSpPr>
          <p:cNvPr id="353" name="Shape 353"/>
          <p:cNvSpPr/>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Font typeface="Arial"/>
              <a:buNone/>
            </a:pPr>
            <a:r>
              <a:rPr lang="en-US" sz="1200" b="0" i="0" u="none" strike="noStrike" cap="none" baseline="0">
                <a:latin typeface="Arial"/>
                <a:ea typeface="Arial"/>
                <a:cs typeface="Arial"/>
                <a:sym typeface="Arial"/>
              </a:rPr>
              <a:t>*</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Shape 35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360" name="Shape 360"/>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a:spcBef>
                <a:spcPts val="0"/>
              </a:spcBef>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Shape 36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366" name="Shape 366"/>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a:spcBef>
                <a:spcPts val="0"/>
              </a:spcBef>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Shape 37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372" name="Shape 372"/>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a:spcBef>
                <a:spcPts val="0"/>
              </a:spcBef>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Shape 37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378" name="Shape 378"/>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a:spcBef>
                <a:spcPts val="0"/>
              </a:spcBef>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Shape 38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384" name="Shape 384"/>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a:spcBef>
                <a:spcPts val="0"/>
              </a:spcBef>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Shape 38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390" name="Shape 390"/>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a:spcBef>
                <a:spcPts val="0"/>
              </a:spcBef>
              <a:buNone/>
            </a:pP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Shape 39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396" name="Shape 396"/>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a:spcBef>
                <a:spcPts val="0"/>
              </a:spcBef>
              <a:buNone/>
            </a:pP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Shape 40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02" name="Shape 402"/>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a:spcBef>
                <a:spcPts val="0"/>
              </a:spcBef>
              <a:buNone/>
            </a:pP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Shape 40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09" name="Shape 409"/>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rtl="0">
              <a:spcBef>
                <a:spcPts val="0"/>
              </a:spcBef>
              <a:buNone/>
            </a:pP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Shape 41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16" name="Shape 416"/>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r>
              <a:rPr lang="en-US"/>
              <a:t>If you registered as an administrator in the Schoolshape Lab, you can add, remove or edit the names of staff in your school. You can also reset their passwords if necessary.</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Shape 42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23" name="Shape 423"/>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r>
              <a:rPr lang="en-US"/>
              <a:t>As a Schoolshape administrator you can change staff details, roles and passwords by clicking the ‘edit’ or ‘Reset password’ buttons.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vertTitleAndTx">
  <p:cSld name="VERTICAL_TITLE_AND_VERTICAL_TEXT">
    <p:spTree>
      <p:nvGrpSpPr>
        <p:cNvPr id="1" name="Shape 14"/>
        <p:cNvGrpSpPr/>
        <p:nvPr/>
      </p:nvGrpSpPr>
      <p:grpSpPr>
        <a:xfrm>
          <a:off x="0" y="0"/>
          <a:ext cx="0" cy="0"/>
          <a:chOff x="0" y="0"/>
          <a:chExt cx="0" cy="0"/>
        </a:xfrm>
      </p:grpSpPr>
      <p:sp>
        <p:nvSpPr>
          <p:cNvPr id="15" name="Shape 15"/>
          <p:cNvSpPr txBox="1">
            <a:spLocks noGrp="1"/>
          </p:cNvSpPr>
          <p:nvPr>
            <p:ph type="title"/>
          </p:nvPr>
        </p:nvSpPr>
        <p:spPr>
          <a:xfrm rot="5400000">
            <a:off x="4732337" y="2171700"/>
            <a:ext cx="5851525" cy="2057400"/>
          </a:xfrm>
          <a:prstGeom prst="rect">
            <a:avLst/>
          </a:prstGeom>
          <a:noFill/>
          <a:ln>
            <a:noFill/>
          </a:ln>
        </p:spPr>
        <p:txBody>
          <a:bodyPr lIns="91425" tIns="91425" rIns="91425" bIns="91425" anchor="t" anchorCtr="0"/>
          <a:lstStyle>
            <a:lvl1pPr algn="ctr" rtl="0">
              <a:spcBef>
                <a:spcPts val="0"/>
              </a:spcBef>
              <a:spcAft>
                <a:spcPts val="0"/>
              </a:spcAft>
              <a:defRPr sz="4400">
                <a:solidFill>
                  <a:schemeClr val="dk1"/>
                </a:solidFill>
              </a:defRPr>
            </a:lvl1pPr>
            <a:lvl2pPr algn="ctr" rtl="0">
              <a:spcBef>
                <a:spcPts val="0"/>
              </a:spcBef>
              <a:spcAft>
                <a:spcPts val="0"/>
              </a:spcAft>
              <a:defRPr sz="4400">
                <a:solidFill>
                  <a:schemeClr val="dk1"/>
                </a:solidFill>
              </a:defRPr>
            </a:lvl2pPr>
            <a:lvl3pPr algn="ctr" rtl="0">
              <a:spcBef>
                <a:spcPts val="0"/>
              </a:spcBef>
              <a:spcAft>
                <a:spcPts val="0"/>
              </a:spcAft>
              <a:defRPr sz="4400">
                <a:solidFill>
                  <a:schemeClr val="dk1"/>
                </a:solidFill>
              </a:defRPr>
            </a:lvl3pPr>
            <a:lvl4pPr algn="ctr" rtl="0">
              <a:spcBef>
                <a:spcPts val="0"/>
              </a:spcBef>
              <a:spcAft>
                <a:spcPts val="0"/>
              </a:spcAft>
              <a:defRPr sz="4400">
                <a:solidFill>
                  <a:schemeClr val="dk1"/>
                </a:solidFill>
              </a:defRPr>
            </a:lvl4pPr>
            <a:lvl5pPr algn="ctr" rtl="0">
              <a:spcBef>
                <a:spcPts val="0"/>
              </a:spcBef>
              <a:spcAft>
                <a:spcPts val="0"/>
              </a:spcAft>
              <a:defRPr sz="4400">
                <a:solidFill>
                  <a:schemeClr val="dk1"/>
                </a:solidFill>
              </a:defRPr>
            </a:lvl5pPr>
            <a:lvl6pPr marL="457200" algn="ctr" rtl="0">
              <a:spcBef>
                <a:spcPts val="0"/>
              </a:spcBef>
              <a:spcAft>
                <a:spcPts val="0"/>
              </a:spcAft>
              <a:defRPr sz="4400">
                <a:solidFill>
                  <a:schemeClr val="dk1"/>
                </a:solidFill>
              </a:defRPr>
            </a:lvl6pPr>
            <a:lvl7pPr marL="914400" algn="ctr" rtl="0">
              <a:spcBef>
                <a:spcPts val="0"/>
              </a:spcBef>
              <a:spcAft>
                <a:spcPts val="0"/>
              </a:spcAft>
              <a:defRPr sz="4400">
                <a:solidFill>
                  <a:schemeClr val="dk1"/>
                </a:solidFill>
              </a:defRPr>
            </a:lvl7pPr>
            <a:lvl8pPr marL="1371600" algn="ctr" rtl="0">
              <a:spcBef>
                <a:spcPts val="0"/>
              </a:spcBef>
              <a:spcAft>
                <a:spcPts val="0"/>
              </a:spcAft>
              <a:defRPr sz="4400">
                <a:solidFill>
                  <a:schemeClr val="dk1"/>
                </a:solidFill>
              </a:defRPr>
            </a:lvl8pPr>
            <a:lvl9pPr marL="1828800" algn="ctr" rtl="0">
              <a:spcBef>
                <a:spcPts val="0"/>
              </a:spcBef>
              <a:spcAft>
                <a:spcPts val="0"/>
              </a:spcAft>
              <a:defRPr sz="4400">
                <a:solidFill>
                  <a:schemeClr val="dk1"/>
                </a:solidFill>
              </a:defRPr>
            </a:lvl9pPr>
          </a:lstStyle>
          <a:p>
            <a:endParaRPr/>
          </a:p>
        </p:txBody>
      </p:sp>
      <p:sp>
        <p:nvSpPr>
          <p:cNvPr id="16" name="Shape 16"/>
          <p:cNvSpPr txBox="1">
            <a:spLocks noGrp="1"/>
          </p:cNvSpPr>
          <p:nvPr>
            <p:ph type="body" idx="1"/>
          </p:nvPr>
        </p:nvSpPr>
        <p:spPr>
          <a:xfrm rot="5400000">
            <a:off x="541337" y="190500"/>
            <a:ext cx="5851525" cy="6019799"/>
          </a:xfrm>
          <a:prstGeom prst="rect">
            <a:avLst/>
          </a:prstGeom>
          <a:noFill/>
          <a:ln>
            <a:noFill/>
          </a:ln>
        </p:spPr>
        <p:txBody>
          <a:bodyPr lIns="91425" tIns="91425" rIns="91425" bIns="91425" anchor="t" anchorCtr="0"/>
          <a:lstStyle>
            <a:lvl1pPr marL="342900" indent="-222250" algn="l" rtl="0">
              <a:spcBef>
                <a:spcPts val="640"/>
              </a:spcBef>
              <a:spcAft>
                <a:spcPts val="0"/>
              </a:spcAft>
              <a:buClr>
                <a:schemeClr val="dk1"/>
              </a:buClr>
              <a:buFont typeface="Arial"/>
              <a:buChar char="●"/>
              <a:defRPr sz="3200">
                <a:solidFill>
                  <a:schemeClr val="dk1"/>
                </a:solidFill>
              </a:defRPr>
            </a:lvl1pPr>
            <a:lvl2pPr marL="742950" indent="-177800" algn="l" rtl="0">
              <a:spcBef>
                <a:spcPts val="560"/>
              </a:spcBef>
              <a:spcAft>
                <a:spcPts val="0"/>
              </a:spcAft>
              <a:buClr>
                <a:schemeClr val="dk1"/>
              </a:buClr>
              <a:buFont typeface="Arial"/>
              <a:buChar char="●"/>
              <a:defRPr sz="2800">
                <a:solidFill>
                  <a:schemeClr val="dk1"/>
                </a:solidFill>
              </a:defRPr>
            </a:lvl2pPr>
            <a:lvl3pPr marL="1143000" indent="-136525" algn="l" rtl="0">
              <a:spcBef>
                <a:spcPts val="480"/>
              </a:spcBef>
              <a:spcAft>
                <a:spcPts val="0"/>
              </a:spcAft>
              <a:buClr>
                <a:schemeClr val="dk1"/>
              </a:buClr>
              <a:buFont typeface="Arial"/>
              <a:buChar char="●"/>
              <a:defRPr sz="2400">
                <a:solidFill>
                  <a:schemeClr val="dk1"/>
                </a:solidFill>
              </a:defRPr>
            </a:lvl3pPr>
            <a:lvl4pPr marL="1600200" indent="-152400" algn="l" rtl="0">
              <a:spcBef>
                <a:spcPts val="400"/>
              </a:spcBef>
              <a:spcAft>
                <a:spcPts val="0"/>
              </a:spcAft>
              <a:buClr>
                <a:schemeClr val="dk1"/>
              </a:buClr>
              <a:buFont typeface="Arial"/>
              <a:buChar char="●"/>
              <a:defRPr sz="2000">
                <a:solidFill>
                  <a:schemeClr val="dk1"/>
                </a:solidFill>
              </a:defRPr>
            </a:lvl4pPr>
            <a:lvl5pPr marL="2057400" indent="-152400" algn="l" rtl="0">
              <a:spcBef>
                <a:spcPts val="400"/>
              </a:spcBef>
              <a:spcAft>
                <a:spcPts val="0"/>
              </a:spcAft>
              <a:buClr>
                <a:schemeClr val="dk1"/>
              </a:buClr>
              <a:buFont typeface="Arial"/>
              <a:buChar char="●"/>
              <a:defRPr sz="2000">
                <a:solidFill>
                  <a:schemeClr val="dk1"/>
                </a:solidFill>
              </a:defRPr>
            </a:lvl5pPr>
            <a:lvl6pPr marL="2514600" indent="-152400" algn="l" rtl="0">
              <a:spcBef>
                <a:spcPts val="400"/>
              </a:spcBef>
              <a:buClr>
                <a:schemeClr val="dk1"/>
              </a:buClr>
              <a:buFont typeface="Arial"/>
              <a:buChar char="●"/>
              <a:defRPr sz="2000">
                <a:solidFill>
                  <a:schemeClr val="dk1"/>
                </a:solidFill>
              </a:defRPr>
            </a:lvl6pPr>
            <a:lvl7pPr marL="2971800" indent="-152400" algn="l" rtl="0">
              <a:spcBef>
                <a:spcPts val="400"/>
              </a:spcBef>
              <a:buClr>
                <a:schemeClr val="dk1"/>
              </a:buClr>
              <a:buFont typeface="Arial"/>
              <a:buChar char="●"/>
              <a:defRPr sz="2000">
                <a:solidFill>
                  <a:schemeClr val="dk1"/>
                </a:solidFill>
              </a:defRPr>
            </a:lvl7pPr>
            <a:lvl8pPr marL="3429000" indent="-152400" algn="l" rtl="0">
              <a:spcBef>
                <a:spcPts val="400"/>
              </a:spcBef>
              <a:buClr>
                <a:schemeClr val="dk1"/>
              </a:buClr>
              <a:buFont typeface="Arial"/>
              <a:buChar char="●"/>
              <a:defRPr sz="2000">
                <a:solidFill>
                  <a:schemeClr val="dk1"/>
                </a:solidFill>
              </a:defRPr>
            </a:lvl8pPr>
            <a:lvl9pPr marL="3886200" indent="-152400" algn="l" rtl="0">
              <a:spcBef>
                <a:spcPts val="400"/>
              </a:spcBef>
              <a:buClr>
                <a:schemeClr val="dk1"/>
              </a:buClr>
              <a:buFont typeface="Arial"/>
              <a:buChar char="●"/>
              <a:defRPr sz="2000">
                <a:solidFill>
                  <a:schemeClr val="dk1"/>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vertTx">
  <p:cSld name="VERTICAL_TEXT">
    <p:spTree>
      <p:nvGrpSpPr>
        <p:cNvPr id="1" name="Shape 17"/>
        <p:cNvGrpSpPr/>
        <p:nvPr/>
      </p:nvGrpSpPr>
      <p:grpSpPr>
        <a:xfrm>
          <a:off x="0" y="0"/>
          <a:ext cx="0" cy="0"/>
          <a:chOff x="0" y="0"/>
          <a:chExt cx="0" cy="0"/>
        </a:xfrm>
      </p:grpSpPr>
      <p:sp>
        <p:nvSpPr>
          <p:cNvPr id="18" name="Shape 18"/>
          <p:cNvSpPr txBox="1">
            <a:spLocks noGrp="1"/>
          </p:cNvSpPr>
          <p:nvPr>
            <p:ph type="title"/>
          </p:nvPr>
        </p:nvSpPr>
        <p:spPr>
          <a:xfrm>
            <a:off x="457200" y="274637"/>
            <a:ext cx="8229600" cy="1143000"/>
          </a:xfrm>
          <a:prstGeom prst="rect">
            <a:avLst/>
          </a:prstGeom>
          <a:noFill/>
          <a:ln>
            <a:noFill/>
          </a:ln>
        </p:spPr>
        <p:txBody>
          <a:bodyPr lIns="91425" tIns="91425" rIns="91425" bIns="91425" anchor="t" anchorCtr="0"/>
          <a:lstStyle>
            <a:lvl1pPr algn="ctr" rtl="0">
              <a:spcBef>
                <a:spcPts val="0"/>
              </a:spcBef>
              <a:spcAft>
                <a:spcPts val="0"/>
              </a:spcAft>
              <a:defRPr sz="4400">
                <a:solidFill>
                  <a:schemeClr val="dk1"/>
                </a:solidFill>
              </a:defRPr>
            </a:lvl1pPr>
            <a:lvl2pPr algn="ctr" rtl="0">
              <a:spcBef>
                <a:spcPts val="0"/>
              </a:spcBef>
              <a:spcAft>
                <a:spcPts val="0"/>
              </a:spcAft>
              <a:defRPr sz="4400">
                <a:solidFill>
                  <a:schemeClr val="dk1"/>
                </a:solidFill>
              </a:defRPr>
            </a:lvl2pPr>
            <a:lvl3pPr algn="ctr" rtl="0">
              <a:spcBef>
                <a:spcPts val="0"/>
              </a:spcBef>
              <a:spcAft>
                <a:spcPts val="0"/>
              </a:spcAft>
              <a:defRPr sz="4400">
                <a:solidFill>
                  <a:schemeClr val="dk1"/>
                </a:solidFill>
              </a:defRPr>
            </a:lvl3pPr>
            <a:lvl4pPr algn="ctr" rtl="0">
              <a:spcBef>
                <a:spcPts val="0"/>
              </a:spcBef>
              <a:spcAft>
                <a:spcPts val="0"/>
              </a:spcAft>
              <a:defRPr sz="4400">
                <a:solidFill>
                  <a:schemeClr val="dk1"/>
                </a:solidFill>
              </a:defRPr>
            </a:lvl4pPr>
            <a:lvl5pPr algn="ctr" rtl="0">
              <a:spcBef>
                <a:spcPts val="0"/>
              </a:spcBef>
              <a:spcAft>
                <a:spcPts val="0"/>
              </a:spcAft>
              <a:defRPr sz="4400">
                <a:solidFill>
                  <a:schemeClr val="dk1"/>
                </a:solidFill>
              </a:defRPr>
            </a:lvl5pPr>
            <a:lvl6pPr marL="457200" algn="ctr" rtl="0">
              <a:spcBef>
                <a:spcPts val="0"/>
              </a:spcBef>
              <a:spcAft>
                <a:spcPts val="0"/>
              </a:spcAft>
              <a:defRPr sz="4400">
                <a:solidFill>
                  <a:schemeClr val="dk1"/>
                </a:solidFill>
              </a:defRPr>
            </a:lvl6pPr>
            <a:lvl7pPr marL="914400" algn="ctr" rtl="0">
              <a:spcBef>
                <a:spcPts val="0"/>
              </a:spcBef>
              <a:spcAft>
                <a:spcPts val="0"/>
              </a:spcAft>
              <a:defRPr sz="4400">
                <a:solidFill>
                  <a:schemeClr val="dk1"/>
                </a:solidFill>
              </a:defRPr>
            </a:lvl7pPr>
            <a:lvl8pPr marL="1371600" algn="ctr" rtl="0">
              <a:spcBef>
                <a:spcPts val="0"/>
              </a:spcBef>
              <a:spcAft>
                <a:spcPts val="0"/>
              </a:spcAft>
              <a:defRPr sz="4400">
                <a:solidFill>
                  <a:schemeClr val="dk1"/>
                </a:solidFill>
              </a:defRPr>
            </a:lvl8pPr>
            <a:lvl9pPr marL="1828800" algn="ctr" rtl="0">
              <a:spcBef>
                <a:spcPts val="0"/>
              </a:spcBef>
              <a:spcAft>
                <a:spcPts val="0"/>
              </a:spcAft>
              <a:defRPr sz="4400">
                <a:solidFill>
                  <a:schemeClr val="dk1"/>
                </a:solidFill>
              </a:defRPr>
            </a:lvl9pPr>
          </a:lstStyle>
          <a:p>
            <a:endParaRPr/>
          </a:p>
        </p:txBody>
      </p:sp>
      <p:sp>
        <p:nvSpPr>
          <p:cNvPr id="19" name="Shape 19"/>
          <p:cNvSpPr txBox="1">
            <a:spLocks noGrp="1"/>
          </p:cNvSpPr>
          <p:nvPr>
            <p:ph type="body" idx="1"/>
          </p:nvPr>
        </p:nvSpPr>
        <p:spPr>
          <a:xfrm rot="5400000">
            <a:off x="2309018" y="-251619"/>
            <a:ext cx="4525961" cy="8229600"/>
          </a:xfrm>
          <a:prstGeom prst="rect">
            <a:avLst/>
          </a:prstGeom>
          <a:noFill/>
          <a:ln>
            <a:noFill/>
          </a:ln>
        </p:spPr>
        <p:txBody>
          <a:bodyPr lIns="91425" tIns="91425" rIns="91425" bIns="91425" anchor="t" anchorCtr="0"/>
          <a:lstStyle>
            <a:lvl1pPr marL="342900" indent="-222250" algn="l" rtl="0">
              <a:spcBef>
                <a:spcPts val="640"/>
              </a:spcBef>
              <a:spcAft>
                <a:spcPts val="0"/>
              </a:spcAft>
              <a:buClr>
                <a:schemeClr val="dk1"/>
              </a:buClr>
              <a:buFont typeface="Arial"/>
              <a:buChar char="●"/>
              <a:defRPr sz="3200">
                <a:solidFill>
                  <a:schemeClr val="dk1"/>
                </a:solidFill>
              </a:defRPr>
            </a:lvl1pPr>
            <a:lvl2pPr marL="742950" indent="-177800" algn="l" rtl="0">
              <a:spcBef>
                <a:spcPts val="560"/>
              </a:spcBef>
              <a:spcAft>
                <a:spcPts val="0"/>
              </a:spcAft>
              <a:buClr>
                <a:schemeClr val="dk1"/>
              </a:buClr>
              <a:buFont typeface="Arial"/>
              <a:buChar char="●"/>
              <a:defRPr sz="2800">
                <a:solidFill>
                  <a:schemeClr val="dk1"/>
                </a:solidFill>
              </a:defRPr>
            </a:lvl2pPr>
            <a:lvl3pPr marL="1143000" indent="-136525" algn="l" rtl="0">
              <a:spcBef>
                <a:spcPts val="480"/>
              </a:spcBef>
              <a:spcAft>
                <a:spcPts val="0"/>
              </a:spcAft>
              <a:buClr>
                <a:schemeClr val="dk1"/>
              </a:buClr>
              <a:buFont typeface="Arial"/>
              <a:buChar char="●"/>
              <a:defRPr sz="2400">
                <a:solidFill>
                  <a:schemeClr val="dk1"/>
                </a:solidFill>
              </a:defRPr>
            </a:lvl3pPr>
            <a:lvl4pPr marL="1600200" indent="-152400" algn="l" rtl="0">
              <a:spcBef>
                <a:spcPts val="400"/>
              </a:spcBef>
              <a:spcAft>
                <a:spcPts val="0"/>
              </a:spcAft>
              <a:buClr>
                <a:schemeClr val="dk1"/>
              </a:buClr>
              <a:buFont typeface="Arial"/>
              <a:buChar char="●"/>
              <a:defRPr sz="2000">
                <a:solidFill>
                  <a:schemeClr val="dk1"/>
                </a:solidFill>
              </a:defRPr>
            </a:lvl4pPr>
            <a:lvl5pPr marL="2057400" indent="-152400" algn="l" rtl="0">
              <a:spcBef>
                <a:spcPts val="400"/>
              </a:spcBef>
              <a:spcAft>
                <a:spcPts val="0"/>
              </a:spcAft>
              <a:buClr>
                <a:schemeClr val="dk1"/>
              </a:buClr>
              <a:buFont typeface="Arial"/>
              <a:buChar char="●"/>
              <a:defRPr sz="2000">
                <a:solidFill>
                  <a:schemeClr val="dk1"/>
                </a:solidFill>
              </a:defRPr>
            </a:lvl5pPr>
            <a:lvl6pPr marL="2514600" indent="-152400" algn="l" rtl="0">
              <a:spcBef>
                <a:spcPts val="400"/>
              </a:spcBef>
              <a:buClr>
                <a:schemeClr val="dk1"/>
              </a:buClr>
              <a:buFont typeface="Arial"/>
              <a:buChar char="●"/>
              <a:defRPr sz="2000">
                <a:solidFill>
                  <a:schemeClr val="dk1"/>
                </a:solidFill>
              </a:defRPr>
            </a:lvl6pPr>
            <a:lvl7pPr marL="2971800" indent="-152400" algn="l" rtl="0">
              <a:spcBef>
                <a:spcPts val="400"/>
              </a:spcBef>
              <a:buClr>
                <a:schemeClr val="dk1"/>
              </a:buClr>
              <a:buFont typeface="Arial"/>
              <a:buChar char="●"/>
              <a:defRPr sz="2000">
                <a:solidFill>
                  <a:schemeClr val="dk1"/>
                </a:solidFill>
              </a:defRPr>
            </a:lvl7pPr>
            <a:lvl8pPr marL="3429000" indent="-152400" algn="l" rtl="0">
              <a:spcBef>
                <a:spcPts val="400"/>
              </a:spcBef>
              <a:buClr>
                <a:schemeClr val="dk1"/>
              </a:buClr>
              <a:buFont typeface="Arial"/>
              <a:buChar char="●"/>
              <a:defRPr sz="2000">
                <a:solidFill>
                  <a:schemeClr val="dk1"/>
                </a:solidFill>
              </a:defRPr>
            </a:lvl8pPr>
            <a:lvl9pPr marL="3886200" indent="-152400" algn="l" rtl="0">
              <a:spcBef>
                <a:spcPts val="400"/>
              </a:spcBef>
              <a:buClr>
                <a:schemeClr val="dk1"/>
              </a:buClr>
              <a:buFont typeface="Arial"/>
              <a:buChar char="●"/>
              <a:defRPr sz="2000">
                <a:solidFill>
                  <a:schemeClr val="dk1"/>
                </a:solidFil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picTx">
  <p:cSld name="PICTURE_WITH_CAPTION_TEXT">
    <p:spTree>
      <p:nvGrpSpPr>
        <p:cNvPr id="1" name="Shape 20"/>
        <p:cNvGrpSpPr/>
        <p:nvPr/>
      </p:nvGrpSpPr>
      <p:grpSpPr>
        <a:xfrm>
          <a:off x="0" y="0"/>
          <a:ext cx="0" cy="0"/>
          <a:chOff x="0" y="0"/>
          <a:chExt cx="0" cy="0"/>
        </a:xfrm>
      </p:grpSpPr>
      <p:sp>
        <p:nvSpPr>
          <p:cNvPr id="21" name="Shape 21"/>
          <p:cNvSpPr txBox="1">
            <a:spLocks noGrp="1"/>
          </p:cNvSpPr>
          <p:nvPr>
            <p:ph type="title"/>
          </p:nvPr>
        </p:nvSpPr>
        <p:spPr>
          <a:xfrm>
            <a:off x="1792288" y="4800600"/>
            <a:ext cx="5486399" cy="566737"/>
          </a:xfrm>
          <a:prstGeom prst="rect">
            <a:avLst/>
          </a:prstGeom>
          <a:noFill/>
          <a:ln>
            <a:noFill/>
          </a:ln>
        </p:spPr>
        <p:txBody>
          <a:bodyPr lIns="91425" tIns="91425" rIns="91425" bIns="91425" anchor="b" anchorCtr="0"/>
          <a:lstStyle>
            <a:lvl1pPr algn="l" rtl="0">
              <a:spcBef>
                <a:spcPts val="0"/>
              </a:spcBef>
              <a:defRPr sz="2000" b="1"/>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22" name="Shape 22"/>
          <p:cNvSpPr>
            <a:spLocks noGrp="1"/>
          </p:cNvSpPr>
          <p:nvPr>
            <p:ph type="pic" idx="2"/>
          </p:nvPr>
        </p:nvSpPr>
        <p:spPr>
          <a:xfrm>
            <a:off x="1792288" y="612775"/>
            <a:ext cx="5486399" cy="4114800"/>
          </a:xfrm>
          <a:prstGeom prst="rect">
            <a:avLst/>
          </a:prstGeom>
          <a:noFill/>
          <a:ln>
            <a:noFill/>
          </a:ln>
        </p:spPr>
        <p:txBody>
          <a:bodyPr lIns="91425" tIns="91425" rIns="91425" bIns="91425" anchor="t" anchorCtr="0"/>
          <a:lstStyle>
            <a:lvl1pPr marL="0" marR="0" indent="0" algn="l" rtl="0">
              <a:spcBef>
                <a:spcPts val="0"/>
              </a:spcBef>
              <a:buClr>
                <a:srgbClr val="898989"/>
              </a:buClr>
              <a:buFont typeface="Arial"/>
              <a:buNone/>
              <a:defRPr sz="3200" b="0" i="0" u="none" strike="noStrike" cap="none" baseline="0">
                <a:solidFill>
                  <a:srgbClr val="898989"/>
                </a:solidFill>
                <a:latin typeface="Arial"/>
                <a:ea typeface="Arial"/>
                <a:cs typeface="Arial"/>
                <a:sym typeface="Arial"/>
              </a:defRPr>
            </a:lvl1pPr>
            <a:lvl2pPr marL="457200" marR="0" indent="0" algn="l" rtl="0">
              <a:spcBef>
                <a:spcPts val="0"/>
              </a:spcBef>
              <a:buFont typeface="Arial"/>
              <a:buNone/>
              <a:defRPr sz="2800" b="0" i="0" u="none" strike="noStrike" cap="none" baseline="0"/>
            </a:lvl2pPr>
            <a:lvl3pPr marL="914400" marR="0" indent="0" algn="l" rtl="0">
              <a:spcBef>
                <a:spcPts val="0"/>
              </a:spcBef>
              <a:buFont typeface="Arial"/>
              <a:buNone/>
              <a:defRPr sz="2400" b="0" i="0" u="none" strike="noStrike" cap="none" baseline="0"/>
            </a:lvl3pPr>
            <a:lvl4pPr marL="1371600" marR="0" indent="0" algn="l" rtl="0">
              <a:spcBef>
                <a:spcPts val="0"/>
              </a:spcBef>
              <a:buFont typeface="Arial"/>
              <a:buNone/>
              <a:defRPr sz="2000" b="0" i="0" u="none" strike="noStrike" cap="none" baseline="0"/>
            </a:lvl4pPr>
            <a:lvl5pPr marL="1828800" marR="0" indent="0" algn="l" rtl="0">
              <a:spcBef>
                <a:spcPts val="0"/>
              </a:spcBef>
              <a:buFont typeface="Arial"/>
              <a:buNone/>
              <a:defRPr sz="2000" b="0" i="0" u="none" strike="noStrike" cap="none" baseline="0"/>
            </a:lvl5pPr>
            <a:lvl6pPr marL="2286000" marR="0" indent="0" algn="l" rtl="0">
              <a:spcBef>
                <a:spcPts val="0"/>
              </a:spcBef>
              <a:buFont typeface="Arial"/>
              <a:buNone/>
              <a:defRPr sz="2000" b="0" i="0" u="none" strike="noStrike" cap="none" baseline="0"/>
            </a:lvl6pPr>
            <a:lvl7pPr marL="2743200" marR="0" indent="0" algn="l" rtl="0">
              <a:spcBef>
                <a:spcPts val="0"/>
              </a:spcBef>
              <a:buFont typeface="Arial"/>
              <a:buNone/>
              <a:defRPr sz="2000" b="0" i="0" u="none" strike="noStrike" cap="none" baseline="0"/>
            </a:lvl7pPr>
            <a:lvl8pPr marL="3200400" marR="0" indent="0" algn="l" rtl="0">
              <a:spcBef>
                <a:spcPts val="0"/>
              </a:spcBef>
              <a:buFont typeface="Arial"/>
              <a:buNone/>
              <a:defRPr sz="2000" b="0" i="0" u="none" strike="noStrike" cap="none" baseline="0"/>
            </a:lvl8pPr>
            <a:lvl9pPr marL="3657600" marR="0" indent="0" algn="l" rtl="0">
              <a:spcBef>
                <a:spcPts val="0"/>
              </a:spcBef>
              <a:buFont typeface="Arial"/>
              <a:buNone/>
              <a:defRPr sz="2000" b="0" i="0" u="none" strike="noStrike" cap="none" baseline="0"/>
            </a:lvl9pPr>
          </a:lstStyle>
          <a:p>
            <a:endParaRPr/>
          </a:p>
        </p:txBody>
      </p:sp>
      <p:sp>
        <p:nvSpPr>
          <p:cNvPr id="23" name="Shape 23"/>
          <p:cNvSpPr txBox="1">
            <a:spLocks noGrp="1"/>
          </p:cNvSpPr>
          <p:nvPr>
            <p:ph type="body" idx="1"/>
          </p:nvPr>
        </p:nvSpPr>
        <p:spPr>
          <a:xfrm>
            <a:off x="1792288" y="5367337"/>
            <a:ext cx="5486399" cy="804861"/>
          </a:xfrm>
          <a:prstGeom prst="rect">
            <a:avLst/>
          </a:prstGeom>
          <a:noFill/>
          <a:ln>
            <a:noFill/>
          </a:ln>
        </p:spPr>
        <p:txBody>
          <a:bodyPr lIns="91425" tIns="91425" rIns="91425" bIns="91425" anchor="t" anchorCtr="0"/>
          <a:lstStyle>
            <a:lvl1pPr marL="0" indent="0" rtl="0">
              <a:spcBef>
                <a:spcPts val="0"/>
              </a:spcBef>
              <a:buNone/>
              <a:defRPr sz="1400"/>
            </a:lvl1pPr>
            <a:lvl2pPr marL="457200" indent="0" rtl="0">
              <a:spcBef>
                <a:spcPts val="0"/>
              </a:spcBef>
              <a:buNone/>
              <a:defRPr sz="1200"/>
            </a:lvl2pPr>
            <a:lvl3pPr marL="914400" indent="0" rtl="0">
              <a:spcBef>
                <a:spcPts val="0"/>
              </a:spcBef>
              <a:buNone/>
              <a:defRPr sz="1000"/>
            </a:lvl3pPr>
            <a:lvl4pPr marL="1371600" indent="0" rtl="0">
              <a:spcBef>
                <a:spcPts val="0"/>
              </a:spcBef>
              <a:buNone/>
              <a:defRPr sz="900"/>
            </a:lvl4pPr>
            <a:lvl5pPr marL="1828800" indent="0" rtl="0">
              <a:spcBef>
                <a:spcPts val="0"/>
              </a:spcBef>
              <a:buNone/>
              <a:defRPr sz="900"/>
            </a:lvl5pPr>
            <a:lvl6pPr marL="2286000" indent="0" rtl="0">
              <a:spcBef>
                <a:spcPts val="0"/>
              </a:spcBef>
              <a:buNone/>
              <a:defRPr sz="900"/>
            </a:lvl6pPr>
            <a:lvl7pPr marL="2743200" indent="0" rtl="0">
              <a:spcBef>
                <a:spcPts val="0"/>
              </a:spcBef>
              <a:buNone/>
              <a:defRPr sz="900"/>
            </a:lvl7pPr>
            <a:lvl8pPr marL="3200400" indent="0" rtl="0">
              <a:spcBef>
                <a:spcPts val="0"/>
              </a:spcBef>
              <a:buNone/>
              <a:defRPr sz="900"/>
            </a:lvl8pPr>
            <a:lvl9pPr marL="3657600" indent="0" rtl="0">
              <a:spcBef>
                <a:spcPts val="0"/>
              </a:spcBef>
              <a:buNone/>
              <a:defRPr sz="9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Tx">
  <p:cSld name="OBJECT_WITH_CAPTION_TEXT">
    <p:spTree>
      <p:nvGrpSpPr>
        <p:cNvPr id="1" name="Shape 24"/>
        <p:cNvGrpSpPr/>
        <p:nvPr/>
      </p:nvGrpSpPr>
      <p:grpSpPr>
        <a:xfrm>
          <a:off x="0" y="0"/>
          <a:ext cx="0" cy="0"/>
          <a:chOff x="0" y="0"/>
          <a:chExt cx="0" cy="0"/>
        </a:xfrm>
      </p:grpSpPr>
      <p:sp>
        <p:nvSpPr>
          <p:cNvPr id="25" name="Shape 25"/>
          <p:cNvSpPr txBox="1">
            <a:spLocks noGrp="1"/>
          </p:cNvSpPr>
          <p:nvPr>
            <p:ph type="title"/>
          </p:nvPr>
        </p:nvSpPr>
        <p:spPr>
          <a:xfrm>
            <a:off x="457200" y="273050"/>
            <a:ext cx="3008313" cy="1162049"/>
          </a:xfrm>
          <a:prstGeom prst="rect">
            <a:avLst/>
          </a:prstGeom>
          <a:noFill/>
          <a:ln>
            <a:noFill/>
          </a:ln>
        </p:spPr>
        <p:txBody>
          <a:bodyPr lIns="91425" tIns="91425" rIns="91425" bIns="91425" anchor="b" anchorCtr="0"/>
          <a:lstStyle>
            <a:lvl1pPr algn="l" rtl="0">
              <a:spcBef>
                <a:spcPts val="0"/>
              </a:spcBef>
              <a:defRPr sz="2000" b="1"/>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26" name="Shape 26"/>
          <p:cNvSpPr txBox="1">
            <a:spLocks noGrp="1"/>
          </p:cNvSpPr>
          <p:nvPr>
            <p:ph type="body" idx="1"/>
          </p:nvPr>
        </p:nvSpPr>
        <p:spPr>
          <a:xfrm>
            <a:off x="3575050" y="273050"/>
            <a:ext cx="5111750" cy="5853112"/>
          </a:xfrm>
          <a:prstGeom prst="rect">
            <a:avLst/>
          </a:prstGeom>
          <a:noFill/>
          <a:ln>
            <a:noFill/>
          </a:ln>
        </p:spPr>
        <p:txBody>
          <a:bodyPr lIns="91425" tIns="91425" rIns="91425" bIns="91425" anchor="t" anchorCtr="0"/>
          <a:lstStyle>
            <a:lvl1pPr rtl="0">
              <a:spcBef>
                <a:spcPts val="0"/>
              </a:spcBef>
              <a:defRPr sz="3200"/>
            </a:lvl1pPr>
            <a:lvl2pPr rtl="0">
              <a:spcBef>
                <a:spcPts val="0"/>
              </a:spcBef>
              <a:defRPr sz="2800"/>
            </a:lvl2pPr>
            <a:lvl3pPr rtl="0">
              <a:spcBef>
                <a:spcPts val="0"/>
              </a:spcBef>
              <a:defRPr sz="2400"/>
            </a:lvl3pPr>
            <a:lvl4pPr rtl="0">
              <a:spcBef>
                <a:spcPts val="0"/>
              </a:spcBef>
              <a:defRPr sz="2000"/>
            </a:lvl4pPr>
            <a:lvl5pPr rtl="0">
              <a:spcBef>
                <a:spcPts val="0"/>
              </a:spcBef>
              <a:defRPr sz="2000"/>
            </a:lvl5pPr>
            <a:lvl6pPr rtl="0">
              <a:spcBef>
                <a:spcPts val="0"/>
              </a:spcBef>
              <a:defRPr sz="2000"/>
            </a:lvl6pPr>
            <a:lvl7pPr rtl="0">
              <a:spcBef>
                <a:spcPts val="0"/>
              </a:spcBef>
              <a:defRPr sz="2000"/>
            </a:lvl7pPr>
            <a:lvl8pPr rtl="0">
              <a:spcBef>
                <a:spcPts val="0"/>
              </a:spcBef>
              <a:defRPr sz="2000"/>
            </a:lvl8pPr>
            <a:lvl9pPr rtl="0">
              <a:spcBef>
                <a:spcPts val="0"/>
              </a:spcBef>
              <a:defRPr sz="2000"/>
            </a:lvl9pPr>
          </a:lstStyle>
          <a:p>
            <a:endParaRPr/>
          </a:p>
        </p:txBody>
      </p:sp>
      <p:sp>
        <p:nvSpPr>
          <p:cNvPr id="27" name="Shape 27"/>
          <p:cNvSpPr txBox="1">
            <a:spLocks noGrp="1"/>
          </p:cNvSpPr>
          <p:nvPr>
            <p:ph type="body" idx="2"/>
          </p:nvPr>
        </p:nvSpPr>
        <p:spPr>
          <a:xfrm>
            <a:off x="457200" y="1435100"/>
            <a:ext cx="3008313" cy="4691063"/>
          </a:xfrm>
          <a:prstGeom prst="rect">
            <a:avLst/>
          </a:prstGeom>
          <a:noFill/>
          <a:ln>
            <a:noFill/>
          </a:ln>
        </p:spPr>
        <p:txBody>
          <a:bodyPr lIns="91425" tIns="91425" rIns="91425" bIns="91425" anchor="t" anchorCtr="0"/>
          <a:lstStyle>
            <a:lvl1pPr marL="0" indent="0" rtl="0">
              <a:spcBef>
                <a:spcPts val="0"/>
              </a:spcBef>
              <a:buNone/>
              <a:defRPr sz="1400"/>
            </a:lvl1pPr>
            <a:lvl2pPr marL="457200" indent="0" rtl="0">
              <a:spcBef>
                <a:spcPts val="0"/>
              </a:spcBef>
              <a:buNone/>
              <a:defRPr sz="1200"/>
            </a:lvl2pPr>
            <a:lvl3pPr marL="914400" indent="0" rtl="0">
              <a:spcBef>
                <a:spcPts val="0"/>
              </a:spcBef>
              <a:buNone/>
              <a:defRPr sz="1000"/>
            </a:lvl3pPr>
            <a:lvl4pPr marL="1371600" indent="0" rtl="0">
              <a:spcBef>
                <a:spcPts val="0"/>
              </a:spcBef>
              <a:buNone/>
              <a:defRPr sz="900"/>
            </a:lvl4pPr>
            <a:lvl5pPr marL="1828800" indent="0" rtl="0">
              <a:spcBef>
                <a:spcPts val="0"/>
              </a:spcBef>
              <a:buNone/>
              <a:defRPr sz="900"/>
            </a:lvl5pPr>
            <a:lvl6pPr marL="2286000" indent="0" rtl="0">
              <a:spcBef>
                <a:spcPts val="0"/>
              </a:spcBef>
              <a:buNone/>
              <a:defRPr sz="900"/>
            </a:lvl6pPr>
            <a:lvl7pPr marL="2743200" indent="0" rtl="0">
              <a:spcBef>
                <a:spcPts val="0"/>
              </a:spcBef>
              <a:buNone/>
              <a:defRPr sz="900"/>
            </a:lvl7pPr>
            <a:lvl8pPr marL="3200400" indent="0" rtl="0">
              <a:spcBef>
                <a:spcPts val="0"/>
              </a:spcBef>
              <a:buNone/>
              <a:defRPr sz="900"/>
            </a:lvl8pPr>
            <a:lvl9pPr marL="3657600" indent="0" rtl="0">
              <a:spcBef>
                <a:spcPts val="0"/>
              </a:spcBef>
              <a:buNone/>
              <a:defRPr sz="9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28"/>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9"/>
        <p:cNvGrpSpPr/>
        <p:nvPr/>
      </p:nvGrpSpPr>
      <p:grpSpPr>
        <a:xfrm>
          <a:off x="0" y="0"/>
          <a:ext cx="0" cy="0"/>
          <a:chOff x="0" y="0"/>
          <a:chExt cx="0" cy="0"/>
        </a:xfrm>
      </p:grpSpPr>
      <p:sp>
        <p:nvSpPr>
          <p:cNvPr id="30" name="Shape 30"/>
          <p:cNvSpPr txBox="1">
            <a:spLocks noGrp="1"/>
          </p:cNvSpPr>
          <p:nvPr>
            <p:ph type="title"/>
          </p:nvPr>
        </p:nvSpPr>
        <p:spPr>
          <a:xfrm>
            <a:off x="457200" y="274637"/>
            <a:ext cx="8229600" cy="1143000"/>
          </a:xfrm>
          <a:prstGeom prst="rect">
            <a:avLst/>
          </a:prstGeom>
          <a:noFill/>
          <a:ln>
            <a:noFill/>
          </a:ln>
        </p:spPr>
        <p:txBody>
          <a:bodyPr lIns="91425" tIns="91425" rIns="91425" bIns="91425" anchor="t" anchorCtr="0"/>
          <a:lstStyle>
            <a:lvl1pPr algn="ctr" rtl="0">
              <a:spcBef>
                <a:spcPts val="0"/>
              </a:spcBef>
              <a:spcAft>
                <a:spcPts val="0"/>
              </a:spcAft>
              <a:defRPr sz="4400">
                <a:solidFill>
                  <a:schemeClr val="dk1"/>
                </a:solidFill>
              </a:defRPr>
            </a:lvl1pPr>
            <a:lvl2pPr algn="ctr" rtl="0">
              <a:spcBef>
                <a:spcPts val="0"/>
              </a:spcBef>
              <a:spcAft>
                <a:spcPts val="0"/>
              </a:spcAft>
              <a:defRPr sz="4400">
                <a:solidFill>
                  <a:schemeClr val="dk1"/>
                </a:solidFill>
              </a:defRPr>
            </a:lvl2pPr>
            <a:lvl3pPr algn="ctr" rtl="0">
              <a:spcBef>
                <a:spcPts val="0"/>
              </a:spcBef>
              <a:spcAft>
                <a:spcPts val="0"/>
              </a:spcAft>
              <a:defRPr sz="4400">
                <a:solidFill>
                  <a:schemeClr val="dk1"/>
                </a:solidFill>
              </a:defRPr>
            </a:lvl3pPr>
            <a:lvl4pPr algn="ctr" rtl="0">
              <a:spcBef>
                <a:spcPts val="0"/>
              </a:spcBef>
              <a:spcAft>
                <a:spcPts val="0"/>
              </a:spcAft>
              <a:defRPr sz="4400">
                <a:solidFill>
                  <a:schemeClr val="dk1"/>
                </a:solidFill>
              </a:defRPr>
            </a:lvl4pPr>
            <a:lvl5pPr algn="ctr" rtl="0">
              <a:spcBef>
                <a:spcPts val="0"/>
              </a:spcBef>
              <a:spcAft>
                <a:spcPts val="0"/>
              </a:spcAft>
              <a:defRPr sz="4400">
                <a:solidFill>
                  <a:schemeClr val="dk1"/>
                </a:solidFill>
              </a:defRPr>
            </a:lvl5pPr>
            <a:lvl6pPr marL="457200" algn="ctr" rtl="0">
              <a:spcBef>
                <a:spcPts val="0"/>
              </a:spcBef>
              <a:spcAft>
                <a:spcPts val="0"/>
              </a:spcAft>
              <a:defRPr sz="4400">
                <a:solidFill>
                  <a:schemeClr val="dk1"/>
                </a:solidFill>
              </a:defRPr>
            </a:lvl6pPr>
            <a:lvl7pPr marL="914400" algn="ctr" rtl="0">
              <a:spcBef>
                <a:spcPts val="0"/>
              </a:spcBef>
              <a:spcAft>
                <a:spcPts val="0"/>
              </a:spcAft>
              <a:defRPr sz="4400">
                <a:solidFill>
                  <a:schemeClr val="dk1"/>
                </a:solidFill>
              </a:defRPr>
            </a:lvl7pPr>
            <a:lvl8pPr marL="1371600" algn="ctr" rtl="0">
              <a:spcBef>
                <a:spcPts val="0"/>
              </a:spcBef>
              <a:spcAft>
                <a:spcPts val="0"/>
              </a:spcAft>
              <a:defRPr sz="4400">
                <a:solidFill>
                  <a:schemeClr val="dk1"/>
                </a:solidFill>
              </a:defRPr>
            </a:lvl8pPr>
            <a:lvl9pPr marL="1828800" algn="ctr" rtl="0">
              <a:spcBef>
                <a:spcPts val="0"/>
              </a:spcBef>
              <a:spcAft>
                <a:spcPts val="0"/>
              </a:spcAft>
              <a:defRPr sz="4400">
                <a:solidFill>
                  <a:schemeClr val="dk1"/>
                </a:solidFill>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cSld name="TWO_OBJECTS_WITH_TEXT">
    <p:spTree>
      <p:nvGrpSpPr>
        <p:cNvPr id="1" name="Shape 31"/>
        <p:cNvGrpSpPr/>
        <p:nvPr/>
      </p:nvGrpSpPr>
      <p:grpSpPr>
        <a:xfrm>
          <a:off x="0" y="0"/>
          <a:ext cx="0" cy="0"/>
          <a:chOff x="0" y="0"/>
          <a:chExt cx="0" cy="0"/>
        </a:xfrm>
      </p:grpSpPr>
      <p:sp>
        <p:nvSpPr>
          <p:cNvPr id="32" name="Shape 32"/>
          <p:cNvSpPr txBox="1">
            <a:spLocks noGrp="1"/>
          </p:cNvSpPr>
          <p:nvPr>
            <p:ph type="title"/>
          </p:nvPr>
        </p:nvSpPr>
        <p:spPr>
          <a:xfrm>
            <a:off x="457200" y="274637"/>
            <a:ext cx="8229600" cy="1143000"/>
          </a:xfrm>
          <a:prstGeom prst="rect">
            <a:avLst/>
          </a:prstGeom>
          <a:noFill/>
          <a:ln>
            <a:noFill/>
          </a:ln>
        </p:spPr>
        <p:txBody>
          <a:bodyPr lIns="91425" tIns="91425" rIns="91425" bIns="91425" anchor="t" anchorCtr="0"/>
          <a:lstStyle>
            <a:lvl1pPr rtl="0">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33" name="Shape 33"/>
          <p:cNvSpPr txBox="1">
            <a:spLocks noGrp="1"/>
          </p:cNvSpPr>
          <p:nvPr>
            <p:ph type="body" idx="1"/>
          </p:nvPr>
        </p:nvSpPr>
        <p:spPr>
          <a:xfrm>
            <a:off x="457200" y="1535112"/>
            <a:ext cx="4040187" cy="639762"/>
          </a:xfrm>
          <a:prstGeom prst="rect">
            <a:avLst/>
          </a:prstGeom>
          <a:noFill/>
          <a:ln>
            <a:noFill/>
          </a:ln>
        </p:spPr>
        <p:txBody>
          <a:bodyPr lIns="91425" tIns="91425" rIns="91425" bIns="91425" anchor="b" anchorCtr="0"/>
          <a:lstStyle>
            <a:lvl1pPr marL="0" indent="0" rtl="0">
              <a:spcBef>
                <a:spcPts val="0"/>
              </a:spcBef>
              <a:buNone/>
              <a:defRPr sz="2400" b="1"/>
            </a:lvl1pPr>
            <a:lvl2pPr marL="457200" indent="0" rtl="0">
              <a:spcBef>
                <a:spcPts val="0"/>
              </a:spcBef>
              <a:buNone/>
              <a:defRPr sz="2000" b="1"/>
            </a:lvl2pPr>
            <a:lvl3pPr marL="914400" indent="0" rtl="0">
              <a:spcBef>
                <a:spcPts val="0"/>
              </a:spcBef>
              <a:buNone/>
              <a:defRPr sz="1800" b="1"/>
            </a:lvl3pPr>
            <a:lvl4pPr marL="1371600" indent="0" rtl="0">
              <a:spcBef>
                <a:spcPts val="0"/>
              </a:spcBef>
              <a:buNone/>
              <a:defRPr sz="1600" b="1"/>
            </a:lvl4pPr>
            <a:lvl5pPr marL="1828800" indent="0" rtl="0">
              <a:spcBef>
                <a:spcPts val="0"/>
              </a:spcBef>
              <a:buNone/>
              <a:defRPr sz="1600" b="1"/>
            </a:lvl5pPr>
            <a:lvl6pPr marL="2286000" indent="0" rtl="0">
              <a:spcBef>
                <a:spcPts val="0"/>
              </a:spcBef>
              <a:buNone/>
              <a:defRPr sz="1600" b="1"/>
            </a:lvl6pPr>
            <a:lvl7pPr marL="2743200" indent="0" rtl="0">
              <a:spcBef>
                <a:spcPts val="0"/>
              </a:spcBef>
              <a:buNone/>
              <a:defRPr sz="1600" b="1"/>
            </a:lvl7pPr>
            <a:lvl8pPr marL="3200400" indent="0" rtl="0">
              <a:spcBef>
                <a:spcPts val="0"/>
              </a:spcBef>
              <a:buNone/>
              <a:defRPr sz="1600" b="1"/>
            </a:lvl8pPr>
            <a:lvl9pPr marL="3657600" indent="0" rtl="0">
              <a:spcBef>
                <a:spcPts val="0"/>
              </a:spcBef>
              <a:buNone/>
              <a:defRPr sz="1600" b="1"/>
            </a:lvl9pPr>
          </a:lstStyle>
          <a:p>
            <a:endParaRPr/>
          </a:p>
        </p:txBody>
      </p:sp>
      <p:sp>
        <p:nvSpPr>
          <p:cNvPr id="34" name="Shape 34"/>
          <p:cNvSpPr txBox="1">
            <a:spLocks noGrp="1"/>
          </p:cNvSpPr>
          <p:nvPr>
            <p:ph type="body" idx="2"/>
          </p:nvPr>
        </p:nvSpPr>
        <p:spPr>
          <a:xfrm>
            <a:off x="457200" y="2174875"/>
            <a:ext cx="4040187" cy="3951287"/>
          </a:xfrm>
          <a:prstGeom prst="rect">
            <a:avLst/>
          </a:prstGeom>
          <a:noFill/>
          <a:ln>
            <a:noFill/>
          </a:ln>
        </p:spPr>
        <p:txBody>
          <a:bodyPr lIns="91425" tIns="91425" rIns="91425" bIns="91425" anchor="t" anchorCtr="0"/>
          <a:lstStyle>
            <a:lvl1pPr rtl="0">
              <a:spcBef>
                <a:spcPts val="0"/>
              </a:spcBef>
              <a:defRPr sz="2400"/>
            </a:lvl1pPr>
            <a:lvl2pPr rtl="0">
              <a:spcBef>
                <a:spcPts val="0"/>
              </a:spcBef>
              <a:defRPr sz="2000"/>
            </a:lvl2pPr>
            <a:lvl3pPr rtl="0">
              <a:spcBef>
                <a:spcPts val="0"/>
              </a:spcBef>
              <a:defRPr sz="1800"/>
            </a:lvl3pPr>
            <a:lvl4pPr rtl="0">
              <a:spcBef>
                <a:spcPts val="0"/>
              </a:spcBef>
              <a:defRPr sz="1600"/>
            </a:lvl4pPr>
            <a:lvl5pPr rtl="0">
              <a:spcBef>
                <a:spcPts val="0"/>
              </a:spcBef>
              <a:defRPr sz="1600"/>
            </a:lvl5pPr>
            <a:lvl6pPr rtl="0">
              <a:spcBef>
                <a:spcPts val="0"/>
              </a:spcBef>
              <a:defRPr sz="1600"/>
            </a:lvl6pPr>
            <a:lvl7pPr rtl="0">
              <a:spcBef>
                <a:spcPts val="0"/>
              </a:spcBef>
              <a:defRPr sz="1600"/>
            </a:lvl7pPr>
            <a:lvl8pPr rtl="0">
              <a:spcBef>
                <a:spcPts val="0"/>
              </a:spcBef>
              <a:defRPr sz="1600"/>
            </a:lvl8pPr>
            <a:lvl9pPr rtl="0">
              <a:spcBef>
                <a:spcPts val="0"/>
              </a:spcBef>
              <a:defRPr sz="1600"/>
            </a:lvl9pPr>
          </a:lstStyle>
          <a:p>
            <a:endParaRPr/>
          </a:p>
        </p:txBody>
      </p:sp>
      <p:sp>
        <p:nvSpPr>
          <p:cNvPr id="35" name="Shape 35"/>
          <p:cNvSpPr txBox="1">
            <a:spLocks noGrp="1"/>
          </p:cNvSpPr>
          <p:nvPr>
            <p:ph type="body" idx="3"/>
          </p:nvPr>
        </p:nvSpPr>
        <p:spPr>
          <a:xfrm>
            <a:off x="4645025" y="1535112"/>
            <a:ext cx="4041774" cy="639762"/>
          </a:xfrm>
          <a:prstGeom prst="rect">
            <a:avLst/>
          </a:prstGeom>
          <a:noFill/>
          <a:ln>
            <a:noFill/>
          </a:ln>
        </p:spPr>
        <p:txBody>
          <a:bodyPr lIns="91425" tIns="91425" rIns="91425" bIns="91425" anchor="b" anchorCtr="0"/>
          <a:lstStyle>
            <a:lvl1pPr marL="0" indent="0" rtl="0">
              <a:spcBef>
                <a:spcPts val="0"/>
              </a:spcBef>
              <a:buNone/>
              <a:defRPr sz="2400" b="1"/>
            </a:lvl1pPr>
            <a:lvl2pPr marL="457200" indent="0" rtl="0">
              <a:spcBef>
                <a:spcPts val="0"/>
              </a:spcBef>
              <a:buNone/>
              <a:defRPr sz="2000" b="1"/>
            </a:lvl2pPr>
            <a:lvl3pPr marL="914400" indent="0" rtl="0">
              <a:spcBef>
                <a:spcPts val="0"/>
              </a:spcBef>
              <a:buNone/>
              <a:defRPr sz="1800" b="1"/>
            </a:lvl3pPr>
            <a:lvl4pPr marL="1371600" indent="0" rtl="0">
              <a:spcBef>
                <a:spcPts val="0"/>
              </a:spcBef>
              <a:buNone/>
              <a:defRPr sz="1600" b="1"/>
            </a:lvl4pPr>
            <a:lvl5pPr marL="1828800" indent="0" rtl="0">
              <a:spcBef>
                <a:spcPts val="0"/>
              </a:spcBef>
              <a:buNone/>
              <a:defRPr sz="1600" b="1"/>
            </a:lvl5pPr>
            <a:lvl6pPr marL="2286000" indent="0" rtl="0">
              <a:spcBef>
                <a:spcPts val="0"/>
              </a:spcBef>
              <a:buNone/>
              <a:defRPr sz="1600" b="1"/>
            </a:lvl6pPr>
            <a:lvl7pPr marL="2743200" indent="0" rtl="0">
              <a:spcBef>
                <a:spcPts val="0"/>
              </a:spcBef>
              <a:buNone/>
              <a:defRPr sz="1600" b="1"/>
            </a:lvl7pPr>
            <a:lvl8pPr marL="3200400" indent="0" rtl="0">
              <a:spcBef>
                <a:spcPts val="0"/>
              </a:spcBef>
              <a:buNone/>
              <a:defRPr sz="1600" b="1"/>
            </a:lvl8pPr>
            <a:lvl9pPr marL="3657600" indent="0" rtl="0">
              <a:spcBef>
                <a:spcPts val="0"/>
              </a:spcBef>
              <a:buNone/>
              <a:defRPr sz="1600" b="1"/>
            </a:lvl9pPr>
          </a:lstStyle>
          <a:p>
            <a:endParaRPr/>
          </a:p>
        </p:txBody>
      </p:sp>
      <p:sp>
        <p:nvSpPr>
          <p:cNvPr id="36" name="Shape 36"/>
          <p:cNvSpPr txBox="1">
            <a:spLocks noGrp="1"/>
          </p:cNvSpPr>
          <p:nvPr>
            <p:ph type="body" idx="4"/>
          </p:nvPr>
        </p:nvSpPr>
        <p:spPr>
          <a:xfrm>
            <a:off x="4645025" y="2174875"/>
            <a:ext cx="4041774" cy="3951287"/>
          </a:xfrm>
          <a:prstGeom prst="rect">
            <a:avLst/>
          </a:prstGeom>
          <a:noFill/>
          <a:ln>
            <a:noFill/>
          </a:ln>
        </p:spPr>
        <p:txBody>
          <a:bodyPr lIns="91425" tIns="91425" rIns="91425" bIns="91425" anchor="t" anchorCtr="0"/>
          <a:lstStyle>
            <a:lvl1pPr rtl="0">
              <a:spcBef>
                <a:spcPts val="0"/>
              </a:spcBef>
              <a:defRPr sz="2400"/>
            </a:lvl1pPr>
            <a:lvl2pPr rtl="0">
              <a:spcBef>
                <a:spcPts val="0"/>
              </a:spcBef>
              <a:defRPr sz="2000"/>
            </a:lvl2pPr>
            <a:lvl3pPr rtl="0">
              <a:spcBef>
                <a:spcPts val="0"/>
              </a:spcBef>
              <a:defRPr sz="1800"/>
            </a:lvl3pPr>
            <a:lvl4pPr rtl="0">
              <a:spcBef>
                <a:spcPts val="0"/>
              </a:spcBef>
              <a:defRPr sz="1600"/>
            </a:lvl4pPr>
            <a:lvl5pPr rtl="0">
              <a:spcBef>
                <a:spcPts val="0"/>
              </a:spcBef>
              <a:defRPr sz="1600"/>
            </a:lvl5pPr>
            <a:lvl6pPr rtl="0">
              <a:spcBef>
                <a:spcPts val="0"/>
              </a:spcBef>
              <a:defRPr sz="1600"/>
            </a:lvl6pPr>
            <a:lvl7pPr rtl="0">
              <a:spcBef>
                <a:spcPts val="0"/>
              </a:spcBef>
              <a:defRPr sz="1600"/>
            </a:lvl7pPr>
            <a:lvl8pPr rtl="0">
              <a:spcBef>
                <a:spcPts val="0"/>
              </a:spcBef>
              <a:defRPr sz="1600"/>
            </a:lvl8pPr>
            <a:lvl9pPr rtl="0">
              <a:spcBef>
                <a:spcPts val="0"/>
              </a:spcBef>
              <a:defRPr sz="160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cSld name="TWO_OBJECTS">
    <p:spTree>
      <p:nvGrpSpPr>
        <p:cNvPr id="1" name="Shape 37"/>
        <p:cNvGrpSpPr/>
        <p:nvPr/>
      </p:nvGrpSpPr>
      <p:grpSpPr>
        <a:xfrm>
          <a:off x="0" y="0"/>
          <a:ext cx="0" cy="0"/>
          <a:chOff x="0" y="0"/>
          <a:chExt cx="0" cy="0"/>
        </a:xfrm>
      </p:grpSpPr>
      <p:sp>
        <p:nvSpPr>
          <p:cNvPr id="38" name="Shape 38"/>
          <p:cNvSpPr txBox="1">
            <a:spLocks noGrp="1"/>
          </p:cNvSpPr>
          <p:nvPr>
            <p:ph type="title"/>
          </p:nvPr>
        </p:nvSpPr>
        <p:spPr>
          <a:xfrm>
            <a:off x="457200" y="274637"/>
            <a:ext cx="8229600" cy="1143000"/>
          </a:xfrm>
          <a:prstGeom prst="rect">
            <a:avLst/>
          </a:prstGeom>
          <a:noFill/>
          <a:ln>
            <a:noFill/>
          </a:ln>
        </p:spPr>
        <p:txBody>
          <a:bodyPr lIns="91425" tIns="91425" rIns="91425" bIns="91425" anchor="t" anchorCtr="0"/>
          <a:lstStyle>
            <a:lvl1pPr algn="ctr" rtl="0">
              <a:spcBef>
                <a:spcPts val="0"/>
              </a:spcBef>
              <a:spcAft>
                <a:spcPts val="0"/>
              </a:spcAft>
              <a:defRPr sz="4400">
                <a:solidFill>
                  <a:schemeClr val="dk1"/>
                </a:solidFill>
              </a:defRPr>
            </a:lvl1pPr>
            <a:lvl2pPr algn="ctr" rtl="0">
              <a:spcBef>
                <a:spcPts val="0"/>
              </a:spcBef>
              <a:spcAft>
                <a:spcPts val="0"/>
              </a:spcAft>
              <a:defRPr sz="4400">
                <a:solidFill>
                  <a:schemeClr val="dk1"/>
                </a:solidFill>
              </a:defRPr>
            </a:lvl2pPr>
            <a:lvl3pPr algn="ctr" rtl="0">
              <a:spcBef>
                <a:spcPts val="0"/>
              </a:spcBef>
              <a:spcAft>
                <a:spcPts val="0"/>
              </a:spcAft>
              <a:defRPr sz="4400">
                <a:solidFill>
                  <a:schemeClr val="dk1"/>
                </a:solidFill>
              </a:defRPr>
            </a:lvl3pPr>
            <a:lvl4pPr algn="ctr" rtl="0">
              <a:spcBef>
                <a:spcPts val="0"/>
              </a:spcBef>
              <a:spcAft>
                <a:spcPts val="0"/>
              </a:spcAft>
              <a:defRPr sz="4400">
                <a:solidFill>
                  <a:schemeClr val="dk1"/>
                </a:solidFill>
              </a:defRPr>
            </a:lvl4pPr>
            <a:lvl5pPr algn="ctr" rtl="0">
              <a:spcBef>
                <a:spcPts val="0"/>
              </a:spcBef>
              <a:spcAft>
                <a:spcPts val="0"/>
              </a:spcAft>
              <a:defRPr sz="4400">
                <a:solidFill>
                  <a:schemeClr val="dk1"/>
                </a:solidFill>
              </a:defRPr>
            </a:lvl5pPr>
            <a:lvl6pPr marL="457200" algn="ctr" rtl="0">
              <a:spcBef>
                <a:spcPts val="0"/>
              </a:spcBef>
              <a:spcAft>
                <a:spcPts val="0"/>
              </a:spcAft>
              <a:defRPr sz="4400">
                <a:solidFill>
                  <a:schemeClr val="dk1"/>
                </a:solidFill>
              </a:defRPr>
            </a:lvl6pPr>
            <a:lvl7pPr marL="914400" algn="ctr" rtl="0">
              <a:spcBef>
                <a:spcPts val="0"/>
              </a:spcBef>
              <a:spcAft>
                <a:spcPts val="0"/>
              </a:spcAft>
              <a:defRPr sz="4400">
                <a:solidFill>
                  <a:schemeClr val="dk1"/>
                </a:solidFill>
              </a:defRPr>
            </a:lvl7pPr>
            <a:lvl8pPr marL="1371600" algn="ctr" rtl="0">
              <a:spcBef>
                <a:spcPts val="0"/>
              </a:spcBef>
              <a:spcAft>
                <a:spcPts val="0"/>
              </a:spcAft>
              <a:defRPr sz="4400">
                <a:solidFill>
                  <a:schemeClr val="dk1"/>
                </a:solidFill>
              </a:defRPr>
            </a:lvl8pPr>
            <a:lvl9pPr marL="1828800" algn="ctr" rtl="0">
              <a:spcBef>
                <a:spcPts val="0"/>
              </a:spcBef>
              <a:spcAft>
                <a:spcPts val="0"/>
              </a:spcAft>
              <a:defRPr sz="4400">
                <a:solidFill>
                  <a:schemeClr val="dk1"/>
                </a:solidFill>
              </a:defRPr>
            </a:lvl9pPr>
          </a:lstStyle>
          <a:p>
            <a:endParaRPr/>
          </a:p>
        </p:txBody>
      </p:sp>
      <p:sp>
        <p:nvSpPr>
          <p:cNvPr id="39" name="Shape 39"/>
          <p:cNvSpPr txBox="1">
            <a:spLocks noGrp="1"/>
          </p:cNvSpPr>
          <p:nvPr>
            <p:ph type="body" idx="1"/>
          </p:nvPr>
        </p:nvSpPr>
        <p:spPr>
          <a:xfrm>
            <a:off x="457200" y="1600200"/>
            <a:ext cx="4038599" cy="4525963"/>
          </a:xfrm>
          <a:prstGeom prst="rect">
            <a:avLst/>
          </a:prstGeom>
          <a:noFill/>
          <a:ln>
            <a:noFill/>
          </a:ln>
        </p:spPr>
        <p:txBody>
          <a:bodyPr lIns="91425" tIns="91425" rIns="91425" bIns="91425" anchor="t" anchorCtr="0"/>
          <a:lstStyle>
            <a:lvl1pPr rtl="0">
              <a:spcBef>
                <a:spcPts val="0"/>
              </a:spcBef>
              <a:defRPr sz="2800"/>
            </a:lvl1pPr>
            <a:lvl2pPr rtl="0">
              <a:spcBef>
                <a:spcPts val="0"/>
              </a:spcBef>
              <a:defRPr sz="2400"/>
            </a:lvl2pPr>
            <a:lvl3pPr rtl="0">
              <a:spcBef>
                <a:spcPts val="0"/>
              </a:spcBef>
              <a:defRPr sz="2000"/>
            </a:lvl3pPr>
            <a:lvl4pPr rtl="0">
              <a:spcBef>
                <a:spcPts val="0"/>
              </a:spcBef>
              <a:defRPr sz="1800"/>
            </a:lvl4pPr>
            <a:lvl5pPr rtl="0">
              <a:spcBef>
                <a:spcPts val="0"/>
              </a:spcBef>
              <a:defRPr sz="1800"/>
            </a:lvl5pPr>
            <a:lvl6pPr rtl="0">
              <a:spcBef>
                <a:spcPts val="0"/>
              </a:spcBef>
              <a:defRPr sz="1800"/>
            </a:lvl6pPr>
            <a:lvl7pPr rtl="0">
              <a:spcBef>
                <a:spcPts val="0"/>
              </a:spcBef>
              <a:defRPr sz="1800"/>
            </a:lvl7pPr>
            <a:lvl8pPr rtl="0">
              <a:spcBef>
                <a:spcPts val="0"/>
              </a:spcBef>
              <a:defRPr sz="1800"/>
            </a:lvl8pPr>
            <a:lvl9pPr rtl="0">
              <a:spcBef>
                <a:spcPts val="0"/>
              </a:spcBef>
              <a:defRPr sz="1800"/>
            </a:lvl9pPr>
          </a:lstStyle>
          <a:p>
            <a:endParaRPr/>
          </a:p>
        </p:txBody>
      </p:sp>
      <p:sp>
        <p:nvSpPr>
          <p:cNvPr id="40" name="Shape 40"/>
          <p:cNvSpPr txBox="1">
            <a:spLocks noGrp="1"/>
          </p:cNvSpPr>
          <p:nvPr>
            <p:ph type="body" idx="2"/>
          </p:nvPr>
        </p:nvSpPr>
        <p:spPr>
          <a:xfrm>
            <a:off x="4648200" y="1600200"/>
            <a:ext cx="4038599" cy="4525963"/>
          </a:xfrm>
          <a:prstGeom prst="rect">
            <a:avLst/>
          </a:prstGeom>
          <a:noFill/>
          <a:ln>
            <a:noFill/>
          </a:ln>
        </p:spPr>
        <p:txBody>
          <a:bodyPr lIns="91425" tIns="91425" rIns="91425" bIns="91425" anchor="t" anchorCtr="0"/>
          <a:lstStyle>
            <a:lvl1pPr rtl="0">
              <a:spcBef>
                <a:spcPts val="0"/>
              </a:spcBef>
              <a:defRPr sz="2800"/>
            </a:lvl1pPr>
            <a:lvl2pPr rtl="0">
              <a:spcBef>
                <a:spcPts val="0"/>
              </a:spcBef>
              <a:defRPr sz="2400"/>
            </a:lvl2pPr>
            <a:lvl3pPr rtl="0">
              <a:spcBef>
                <a:spcPts val="0"/>
              </a:spcBef>
              <a:defRPr sz="2000"/>
            </a:lvl3pPr>
            <a:lvl4pPr rtl="0">
              <a:spcBef>
                <a:spcPts val="0"/>
              </a:spcBef>
              <a:defRPr sz="1800"/>
            </a:lvl4pPr>
            <a:lvl5pPr rtl="0">
              <a:spcBef>
                <a:spcPts val="0"/>
              </a:spcBef>
              <a:defRPr sz="1800"/>
            </a:lvl5pPr>
            <a:lvl6pPr rtl="0">
              <a:spcBef>
                <a:spcPts val="0"/>
              </a:spcBef>
              <a:defRPr sz="1800"/>
            </a:lvl6pPr>
            <a:lvl7pPr rtl="0">
              <a:spcBef>
                <a:spcPts val="0"/>
              </a:spcBef>
              <a:defRPr sz="1800"/>
            </a:lvl7pPr>
            <a:lvl8pPr rtl="0">
              <a:spcBef>
                <a:spcPts val="0"/>
              </a:spcBef>
              <a:defRPr sz="1800"/>
            </a:lvl8pPr>
            <a:lvl9pPr rtl="0">
              <a:spcBef>
                <a:spcPts val="0"/>
              </a:spcBef>
              <a:defRPr sz="1800"/>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cSld name="Section Title">
    <p:spTree>
      <p:nvGrpSpPr>
        <p:cNvPr id="1" name="Shape 41"/>
        <p:cNvGrpSpPr/>
        <p:nvPr/>
      </p:nvGrpSpPr>
      <p:grpSpPr>
        <a:xfrm>
          <a:off x="0" y="0"/>
          <a:ext cx="0" cy="0"/>
          <a:chOff x="0" y="0"/>
          <a:chExt cx="0" cy="0"/>
        </a:xfrm>
      </p:grpSpPr>
      <p:sp>
        <p:nvSpPr>
          <p:cNvPr id="42" name="Shape 42"/>
          <p:cNvSpPr txBox="1">
            <a:spLocks noGrp="1"/>
          </p:cNvSpPr>
          <p:nvPr>
            <p:ph type="title"/>
          </p:nvPr>
        </p:nvSpPr>
        <p:spPr>
          <a:xfrm>
            <a:off x="722312" y="4406900"/>
            <a:ext cx="7772400" cy="1362075"/>
          </a:xfrm>
          <a:prstGeom prst="rect">
            <a:avLst/>
          </a:prstGeom>
          <a:noFill/>
          <a:ln>
            <a:noFill/>
          </a:ln>
        </p:spPr>
        <p:txBody>
          <a:bodyPr lIns="91425" tIns="91425" rIns="91425" bIns="91425" anchor="t" anchorCtr="0"/>
          <a:lstStyle>
            <a:lvl1pPr algn="l" rtl="0">
              <a:spcBef>
                <a:spcPts val="0"/>
              </a:spcBef>
              <a:defRPr sz="4000" b="1" cap="small"/>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43" name="Shape 43"/>
          <p:cNvSpPr txBox="1">
            <a:spLocks noGrp="1"/>
          </p:cNvSpPr>
          <p:nvPr>
            <p:ph type="body" idx="1"/>
          </p:nvPr>
        </p:nvSpPr>
        <p:spPr>
          <a:xfrm>
            <a:off x="722312" y="2906713"/>
            <a:ext cx="7772400" cy="1500187"/>
          </a:xfrm>
          <a:prstGeom prst="rect">
            <a:avLst/>
          </a:prstGeom>
          <a:noFill/>
          <a:ln>
            <a:noFill/>
          </a:ln>
        </p:spPr>
        <p:txBody>
          <a:bodyPr lIns="91425" tIns="91425" rIns="91425" bIns="91425" anchor="b" anchorCtr="0"/>
          <a:lstStyle>
            <a:lvl1pPr marL="0" indent="0" rtl="0">
              <a:spcBef>
                <a:spcPts val="0"/>
              </a:spcBef>
              <a:buClr>
                <a:srgbClr val="3F3F3F"/>
              </a:buClr>
              <a:buNone/>
              <a:defRPr sz="2000">
                <a:solidFill>
                  <a:srgbClr val="3F3F3F"/>
                </a:solidFill>
              </a:defRPr>
            </a:lvl1pPr>
            <a:lvl2pPr marL="457200" indent="0" rtl="0">
              <a:spcBef>
                <a:spcPts val="0"/>
              </a:spcBef>
              <a:buClr>
                <a:srgbClr val="3F3F3F"/>
              </a:buClr>
              <a:buNone/>
              <a:defRPr sz="1800">
                <a:solidFill>
                  <a:srgbClr val="3F3F3F"/>
                </a:solidFill>
              </a:defRPr>
            </a:lvl2pPr>
            <a:lvl3pPr marL="914400" indent="0" rtl="0">
              <a:spcBef>
                <a:spcPts val="0"/>
              </a:spcBef>
              <a:buClr>
                <a:srgbClr val="3F3F3F"/>
              </a:buClr>
              <a:buNone/>
              <a:defRPr sz="1600">
                <a:solidFill>
                  <a:srgbClr val="3F3F3F"/>
                </a:solidFill>
              </a:defRPr>
            </a:lvl3pPr>
            <a:lvl4pPr marL="1371600" indent="0" rtl="0">
              <a:spcBef>
                <a:spcPts val="0"/>
              </a:spcBef>
              <a:buClr>
                <a:srgbClr val="3F3F3F"/>
              </a:buClr>
              <a:buNone/>
              <a:defRPr sz="1400">
                <a:solidFill>
                  <a:srgbClr val="3F3F3F"/>
                </a:solidFill>
              </a:defRPr>
            </a:lvl4pPr>
            <a:lvl5pPr marL="1828800" indent="0" rtl="0">
              <a:spcBef>
                <a:spcPts val="0"/>
              </a:spcBef>
              <a:buClr>
                <a:srgbClr val="3F3F3F"/>
              </a:buClr>
              <a:buNone/>
              <a:defRPr sz="1400">
                <a:solidFill>
                  <a:srgbClr val="3F3F3F"/>
                </a:solidFill>
              </a:defRPr>
            </a:lvl5pPr>
            <a:lvl6pPr marL="2286000" indent="0" rtl="0">
              <a:spcBef>
                <a:spcPts val="0"/>
              </a:spcBef>
              <a:buClr>
                <a:srgbClr val="3F3F3F"/>
              </a:buClr>
              <a:buNone/>
              <a:defRPr sz="1400">
                <a:solidFill>
                  <a:srgbClr val="3F3F3F"/>
                </a:solidFill>
              </a:defRPr>
            </a:lvl6pPr>
            <a:lvl7pPr marL="2743200" indent="0" rtl="0">
              <a:spcBef>
                <a:spcPts val="0"/>
              </a:spcBef>
              <a:buClr>
                <a:srgbClr val="3F3F3F"/>
              </a:buClr>
              <a:buNone/>
              <a:defRPr sz="1400">
                <a:solidFill>
                  <a:srgbClr val="3F3F3F"/>
                </a:solidFill>
              </a:defRPr>
            </a:lvl7pPr>
            <a:lvl8pPr marL="3200400" indent="0" rtl="0">
              <a:spcBef>
                <a:spcPts val="0"/>
              </a:spcBef>
              <a:buClr>
                <a:srgbClr val="3F3F3F"/>
              </a:buClr>
              <a:buNone/>
              <a:defRPr sz="1400">
                <a:solidFill>
                  <a:srgbClr val="3F3F3F"/>
                </a:solidFill>
              </a:defRPr>
            </a:lvl8pPr>
            <a:lvl9pPr marL="3657600" indent="0" rtl="0">
              <a:spcBef>
                <a:spcPts val="0"/>
              </a:spcBef>
              <a:buClr>
                <a:srgbClr val="3F3F3F"/>
              </a:buClr>
              <a:buNone/>
              <a:defRPr sz="1400">
                <a:solidFill>
                  <a:srgbClr val="3F3F3F"/>
                </a:solidFill>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OBJECT">
    <p:spTree>
      <p:nvGrpSpPr>
        <p:cNvPr id="1" name="Shape 44"/>
        <p:cNvGrpSpPr/>
        <p:nvPr/>
      </p:nvGrpSpPr>
      <p:grpSpPr>
        <a:xfrm>
          <a:off x="0" y="0"/>
          <a:ext cx="0" cy="0"/>
          <a:chOff x="0" y="0"/>
          <a:chExt cx="0" cy="0"/>
        </a:xfrm>
      </p:grpSpPr>
      <p:sp>
        <p:nvSpPr>
          <p:cNvPr id="45" name="Shape 45"/>
          <p:cNvSpPr txBox="1">
            <a:spLocks noGrp="1"/>
          </p:cNvSpPr>
          <p:nvPr>
            <p:ph type="title"/>
          </p:nvPr>
        </p:nvSpPr>
        <p:spPr>
          <a:xfrm>
            <a:off x="457200" y="274637"/>
            <a:ext cx="8229600" cy="1143000"/>
          </a:xfrm>
          <a:prstGeom prst="rect">
            <a:avLst/>
          </a:prstGeom>
          <a:noFill/>
          <a:ln>
            <a:noFill/>
          </a:ln>
        </p:spPr>
        <p:txBody>
          <a:bodyPr lIns="91425" tIns="91425" rIns="91425" bIns="91425" anchor="t" anchorCtr="0"/>
          <a:lstStyle>
            <a:lvl1pPr algn="ctr" rtl="0">
              <a:spcBef>
                <a:spcPts val="0"/>
              </a:spcBef>
              <a:spcAft>
                <a:spcPts val="0"/>
              </a:spcAft>
              <a:defRPr sz="4400">
                <a:solidFill>
                  <a:schemeClr val="dk1"/>
                </a:solidFill>
              </a:defRPr>
            </a:lvl1pPr>
            <a:lvl2pPr algn="ctr" rtl="0">
              <a:spcBef>
                <a:spcPts val="0"/>
              </a:spcBef>
              <a:spcAft>
                <a:spcPts val="0"/>
              </a:spcAft>
              <a:defRPr sz="4400">
                <a:solidFill>
                  <a:schemeClr val="dk1"/>
                </a:solidFill>
              </a:defRPr>
            </a:lvl2pPr>
            <a:lvl3pPr algn="ctr" rtl="0">
              <a:spcBef>
                <a:spcPts val="0"/>
              </a:spcBef>
              <a:spcAft>
                <a:spcPts val="0"/>
              </a:spcAft>
              <a:defRPr sz="4400">
                <a:solidFill>
                  <a:schemeClr val="dk1"/>
                </a:solidFill>
              </a:defRPr>
            </a:lvl3pPr>
            <a:lvl4pPr algn="ctr" rtl="0">
              <a:spcBef>
                <a:spcPts val="0"/>
              </a:spcBef>
              <a:spcAft>
                <a:spcPts val="0"/>
              </a:spcAft>
              <a:defRPr sz="4400">
                <a:solidFill>
                  <a:schemeClr val="dk1"/>
                </a:solidFill>
              </a:defRPr>
            </a:lvl4pPr>
            <a:lvl5pPr algn="ctr" rtl="0">
              <a:spcBef>
                <a:spcPts val="0"/>
              </a:spcBef>
              <a:spcAft>
                <a:spcPts val="0"/>
              </a:spcAft>
              <a:defRPr sz="4400">
                <a:solidFill>
                  <a:schemeClr val="dk1"/>
                </a:solidFill>
              </a:defRPr>
            </a:lvl5pPr>
            <a:lvl6pPr marL="457200" algn="ctr" rtl="0">
              <a:spcBef>
                <a:spcPts val="0"/>
              </a:spcBef>
              <a:spcAft>
                <a:spcPts val="0"/>
              </a:spcAft>
              <a:defRPr sz="4400">
                <a:solidFill>
                  <a:schemeClr val="dk1"/>
                </a:solidFill>
              </a:defRPr>
            </a:lvl6pPr>
            <a:lvl7pPr marL="914400" algn="ctr" rtl="0">
              <a:spcBef>
                <a:spcPts val="0"/>
              </a:spcBef>
              <a:spcAft>
                <a:spcPts val="0"/>
              </a:spcAft>
              <a:defRPr sz="4400">
                <a:solidFill>
                  <a:schemeClr val="dk1"/>
                </a:solidFill>
              </a:defRPr>
            </a:lvl7pPr>
            <a:lvl8pPr marL="1371600" algn="ctr" rtl="0">
              <a:spcBef>
                <a:spcPts val="0"/>
              </a:spcBef>
              <a:spcAft>
                <a:spcPts val="0"/>
              </a:spcAft>
              <a:defRPr sz="4400">
                <a:solidFill>
                  <a:schemeClr val="dk1"/>
                </a:solidFill>
              </a:defRPr>
            </a:lvl8pPr>
            <a:lvl9pPr marL="1828800" algn="ctr" rtl="0">
              <a:spcBef>
                <a:spcPts val="0"/>
              </a:spcBef>
              <a:spcAft>
                <a:spcPts val="0"/>
              </a:spcAft>
              <a:defRPr sz="4400">
                <a:solidFill>
                  <a:schemeClr val="dk1"/>
                </a:solidFill>
              </a:defRPr>
            </a:lvl9pPr>
          </a:lstStyle>
          <a:p>
            <a:endParaRPr/>
          </a:p>
        </p:txBody>
      </p:sp>
      <p:sp>
        <p:nvSpPr>
          <p:cNvPr id="46" name="Shape 46"/>
          <p:cNvSpPr txBox="1">
            <a:spLocks noGrp="1"/>
          </p:cNvSpPr>
          <p:nvPr>
            <p:ph type="body" idx="1"/>
          </p:nvPr>
        </p:nvSpPr>
        <p:spPr>
          <a:xfrm>
            <a:off x="457200" y="1600200"/>
            <a:ext cx="8229600" cy="4525961"/>
          </a:xfrm>
          <a:prstGeom prst="rect">
            <a:avLst/>
          </a:prstGeom>
          <a:noFill/>
          <a:ln>
            <a:noFill/>
          </a:ln>
        </p:spPr>
        <p:txBody>
          <a:bodyPr lIns="91425" tIns="91425" rIns="91425" bIns="91425" anchor="t" anchorCtr="0"/>
          <a:lstStyle>
            <a:lvl1pPr marL="342900" indent="-222250" algn="l" rtl="0">
              <a:spcBef>
                <a:spcPts val="640"/>
              </a:spcBef>
              <a:spcAft>
                <a:spcPts val="0"/>
              </a:spcAft>
              <a:buClr>
                <a:schemeClr val="dk1"/>
              </a:buClr>
              <a:buFont typeface="Arial"/>
              <a:buChar char="●"/>
              <a:defRPr sz="3200">
                <a:solidFill>
                  <a:schemeClr val="dk1"/>
                </a:solidFill>
              </a:defRPr>
            </a:lvl1pPr>
            <a:lvl2pPr marL="742950" indent="-177800" algn="l" rtl="0">
              <a:spcBef>
                <a:spcPts val="560"/>
              </a:spcBef>
              <a:spcAft>
                <a:spcPts val="0"/>
              </a:spcAft>
              <a:buClr>
                <a:schemeClr val="dk1"/>
              </a:buClr>
              <a:buFont typeface="Arial"/>
              <a:buChar char="●"/>
              <a:defRPr sz="2800">
                <a:solidFill>
                  <a:schemeClr val="dk1"/>
                </a:solidFill>
              </a:defRPr>
            </a:lvl2pPr>
            <a:lvl3pPr marL="1143000" indent="-136525" algn="l" rtl="0">
              <a:spcBef>
                <a:spcPts val="480"/>
              </a:spcBef>
              <a:spcAft>
                <a:spcPts val="0"/>
              </a:spcAft>
              <a:buClr>
                <a:schemeClr val="dk1"/>
              </a:buClr>
              <a:buFont typeface="Arial"/>
              <a:buChar char="●"/>
              <a:defRPr sz="2400">
                <a:solidFill>
                  <a:schemeClr val="dk1"/>
                </a:solidFill>
              </a:defRPr>
            </a:lvl3pPr>
            <a:lvl4pPr marL="1600200" indent="-152400" algn="l" rtl="0">
              <a:spcBef>
                <a:spcPts val="400"/>
              </a:spcBef>
              <a:spcAft>
                <a:spcPts val="0"/>
              </a:spcAft>
              <a:buClr>
                <a:schemeClr val="dk1"/>
              </a:buClr>
              <a:buFont typeface="Arial"/>
              <a:buChar char="●"/>
              <a:defRPr sz="2000">
                <a:solidFill>
                  <a:schemeClr val="dk1"/>
                </a:solidFill>
              </a:defRPr>
            </a:lvl4pPr>
            <a:lvl5pPr marL="2057400" indent="-152400" algn="l" rtl="0">
              <a:spcBef>
                <a:spcPts val="400"/>
              </a:spcBef>
              <a:spcAft>
                <a:spcPts val="0"/>
              </a:spcAft>
              <a:buClr>
                <a:schemeClr val="dk1"/>
              </a:buClr>
              <a:buFont typeface="Arial"/>
              <a:buChar char="●"/>
              <a:defRPr sz="2000">
                <a:solidFill>
                  <a:schemeClr val="dk1"/>
                </a:solidFill>
              </a:defRPr>
            </a:lvl5pPr>
            <a:lvl6pPr marL="2514600" indent="-152400" algn="l" rtl="0">
              <a:spcBef>
                <a:spcPts val="400"/>
              </a:spcBef>
              <a:buClr>
                <a:schemeClr val="dk1"/>
              </a:buClr>
              <a:buFont typeface="Arial"/>
              <a:buChar char="●"/>
              <a:defRPr sz="2000">
                <a:solidFill>
                  <a:schemeClr val="dk1"/>
                </a:solidFill>
              </a:defRPr>
            </a:lvl6pPr>
            <a:lvl7pPr marL="2971800" indent="-152400" algn="l" rtl="0">
              <a:spcBef>
                <a:spcPts val="400"/>
              </a:spcBef>
              <a:buClr>
                <a:schemeClr val="dk1"/>
              </a:buClr>
              <a:buFont typeface="Arial"/>
              <a:buChar char="●"/>
              <a:defRPr sz="2000">
                <a:solidFill>
                  <a:schemeClr val="dk1"/>
                </a:solidFill>
              </a:defRPr>
            </a:lvl7pPr>
            <a:lvl8pPr marL="3429000" indent="-152400" algn="l" rtl="0">
              <a:spcBef>
                <a:spcPts val="400"/>
              </a:spcBef>
              <a:buClr>
                <a:schemeClr val="dk1"/>
              </a:buClr>
              <a:buFont typeface="Arial"/>
              <a:buChar char="●"/>
              <a:defRPr sz="2000">
                <a:solidFill>
                  <a:schemeClr val="dk1"/>
                </a:solidFill>
              </a:defRPr>
            </a:lvl8pPr>
            <a:lvl9pPr marL="3886200" indent="-152400" algn="l" rtl="0">
              <a:spcBef>
                <a:spcPts val="400"/>
              </a:spcBef>
              <a:buClr>
                <a:schemeClr val="dk1"/>
              </a:buClr>
              <a:buFont typeface="Arial"/>
              <a:buChar char="●"/>
              <a:defRPr sz="2000">
                <a:solidFill>
                  <a:schemeClr val="dk1"/>
                </a:solidFill>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47"/>
        <p:cNvGrpSpPr/>
        <p:nvPr/>
      </p:nvGrpSpPr>
      <p:grpSpPr>
        <a:xfrm>
          <a:off x="0" y="0"/>
          <a:ext cx="0" cy="0"/>
          <a:chOff x="0" y="0"/>
          <a:chExt cx="0" cy="0"/>
        </a:xfrm>
      </p:grpSpPr>
      <p:sp>
        <p:nvSpPr>
          <p:cNvPr id="48" name="Shape 48"/>
          <p:cNvSpPr txBox="1">
            <a:spLocks noGrp="1"/>
          </p:cNvSpPr>
          <p:nvPr>
            <p:ph type="ctrTitle"/>
          </p:nvPr>
        </p:nvSpPr>
        <p:spPr>
          <a:xfrm>
            <a:off x="685800" y="2130425"/>
            <a:ext cx="7772400" cy="1470024"/>
          </a:xfrm>
          <a:prstGeom prst="rect">
            <a:avLst/>
          </a:prstGeom>
          <a:noFill/>
          <a:ln>
            <a:noFill/>
          </a:ln>
        </p:spPr>
        <p:txBody>
          <a:bodyPr lIns="91425" tIns="91425" rIns="91425" bIns="91425" anchor="t" anchorCtr="0"/>
          <a:lstStyle>
            <a:lvl1pPr marL="0" marR="0" indent="0" algn="ctr" rtl="0">
              <a:spcBef>
                <a:spcPts val="0"/>
              </a:spcBef>
              <a:spcAft>
                <a:spcPts val="0"/>
              </a:spcAft>
              <a:defRPr sz="4400" b="0" i="0" u="none" strike="noStrike" cap="none" baseline="0">
                <a:solidFill>
                  <a:schemeClr val="dk1"/>
                </a:solidFill>
                <a:latin typeface="Arial"/>
                <a:ea typeface="Arial"/>
                <a:cs typeface="Arial"/>
                <a:sym typeface="Arial"/>
              </a:defRPr>
            </a:lvl1pPr>
            <a:lvl2pPr marL="0" marR="0" indent="0" algn="ctr" rtl="0">
              <a:spcBef>
                <a:spcPts val="0"/>
              </a:spcBef>
              <a:spcAft>
                <a:spcPts val="0"/>
              </a:spcAft>
              <a:defRPr sz="4400" b="0" i="0" u="none" strike="noStrike" cap="none" baseline="0">
                <a:solidFill>
                  <a:schemeClr val="dk1"/>
                </a:solidFill>
                <a:latin typeface="Arial"/>
                <a:ea typeface="Arial"/>
                <a:cs typeface="Arial"/>
                <a:sym typeface="Arial"/>
              </a:defRPr>
            </a:lvl2pPr>
            <a:lvl3pPr marL="0" marR="0" indent="0" algn="ctr" rtl="0">
              <a:spcBef>
                <a:spcPts val="0"/>
              </a:spcBef>
              <a:spcAft>
                <a:spcPts val="0"/>
              </a:spcAft>
              <a:defRPr sz="4400" b="0" i="0" u="none" strike="noStrike" cap="none" baseline="0">
                <a:solidFill>
                  <a:schemeClr val="dk1"/>
                </a:solidFill>
                <a:latin typeface="Arial"/>
                <a:ea typeface="Arial"/>
                <a:cs typeface="Arial"/>
                <a:sym typeface="Arial"/>
              </a:defRPr>
            </a:lvl3pPr>
            <a:lvl4pPr marL="0" marR="0" indent="0" algn="ctr" rtl="0">
              <a:spcBef>
                <a:spcPts val="0"/>
              </a:spcBef>
              <a:spcAft>
                <a:spcPts val="0"/>
              </a:spcAft>
              <a:defRPr sz="4400" b="0" i="0" u="none" strike="noStrike" cap="none" baseline="0">
                <a:solidFill>
                  <a:schemeClr val="dk1"/>
                </a:solidFill>
                <a:latin typeface="Arial"/>
                <a:ea typeface="Arial"/>
                <a:cs typeface="Arial"/>
                <a:sym typeface="Arial"/>
              </a:defRPr>
            </a:lvl4pPr>
            <a:lvl5pPr marL="0" marR="0" indent="0" algn="ctr" rtl="0">
              <a:spcBef>
                <a:spcPts val="0"/>
              </a:spcBef>
              <a:spcAft>
                <a:spcPts val="0"/>
              </a:spcAft>
              <a:defRPr sz="4400" b="0" i="0" u="none" strike="noStrike" cap="none" baseline="0">
                <a:solidFill>
                  <a:schemeClr val="dk1"/>
                </a:solidFill>
                <a:latin typeface="Arial"/>
                <a:ea typeface="Arial"/>
                <a:cs typeface="Arial"/>
                <a:sym typeface="Arial"/>
              </a:defRPr>
            </a:lvl5pPr>
            <a:lvl6pPr marL="457200" marR="0" indent="0" algn="ctr" rtl="0">
              <a:spcBef>
                <a:spcPts val="0"/>
              </a:spcBef>
              <a:spcAft>
                <a:spcPts val="0"/>
              </a:spcAft>
              <a:defRPr sz="4400" b="0" i="0" u="none" strike="noStrike" cap="none" baseline="0">
                <a:solidFill>
                  <a:schemeClr val="dk1"/>
                </a:solidFill>
                <a:latin typeface="Arial"/>
                <a:ea typeface="Arial"/>
                <a:cs typeface="Arial"/>
                <a:sym typeface="Arial"/>
              </a:defRPr>
            </a:lvl6pPr>
            <a:lvl7pPr marL="914400" marR="0" indent="0" algn="ctr" rtl="0">
              <a:spcBef>
                <a:spcPts val="0"/>
              </a:spcBef>
              <a:spcAft>
                <a:spcPts val="0"/>
              </a:spcAft>
              <a:defRPr sz="4400" b="0" i="0" u="none" strike="noStrike" cap="none" baseline="0">
                <a:solidFill>
                  <a:schemeClr val="dk1"/>
                </a:solidFill>
                <a:latin typeface="Arial"/>
                <a:ea typeface="Arial"/>
                <a:cs typeface="Arial"/>
                <a:sym typeface="Arial"/>
              </a:defRPr>
            </a:lvl7pPr>
            <a:lvl8pPr marL="1371600" marR="0" indent="0" algn="ctr" rtl="0">
              <a:spcBef>
                <a:spcPts val="0"/>
              </a:spcBef>
              <a:spcAft>
                <a:spcPts val="0"/>
              </a:spcAft>
              <a:defRPr sz="4400" b="0" i="0" u="none" strike="noStrike" cap="none" baseline="0">
                <a:solidFill>
                  <a:schemeClr val="dk1"/>
                </a:solidFill>
                <a:latin typeface="Arial"/>
                <a:ea typeface="Arial"/>
                <a:cs typeface="Arial"/>
                <a:sym typeface="Arial"/>
              </a:defRPr>
            </a:lvl8pPr>
            <a:lvl9pPr marL="1828800" marR="0" indent="0" algn="ctr" rtl="0">
              <a:spcBef>
                <a:spcPts val="0"/>
              </a:spcBef>
              <a:spcAft>
                <a:spcPts val="0"/>
              </a:spcAft>
              <a:defRPr sz="4400" b="0" i="0" u="none" strike="noStrike" cap="none" baseline="0">
                <a:solidFill>
                  <a:schemeClr val="dk1"/>
                </a:solidFill>
                <a:latin typeface="Arial"/>
                <a:ea typeface="Arial"/>
                <a:cs typeface="Arial"/>
                <a:sym typeface="Arial"/>
              </a:defRPr>
            </a:lvl9pPr>
          </a:lstStyle>
          <a:p>
            <a:endParaRPr/>
          </a:p>
        </p:txBody>
      </p:sp>
      <p:sp>
        <p:nvSpPr>
          <p:cNvPr id="49" name="Shape 49"/>
          <p:cNvSpPr txBox="1">
            <a:spLocks noGrp="1"/>
          </p:cNvSpPr>
          <p:nvPr>
            <p:ph type="subTitle" idx="1"/>
          </p:nvPr>
        </p:nvSpPr>
        <p:spPr>
          <a:xfrm>
            <a:off x="1371600" y="3886200"/>
            <a:ext cx="6400799" cy="1752600"/>
          </a:xfrm>
          <a:prstGeom prst="rect">
            <a:avLst/>
          </a:prstGeom>
          <a:noFill/>
          <a:ln>
            <a:noFill/>
          </a:ln>
        </p:spPr>
        <p:txBody>
          <a:bodyPr lIns="91425" tIns="91425" rIns="91425" bIns="91425" anchor="t" anchorCtr="0"/>
          <a:lstStyle>
            <a:lvl1pPr marL="0" marR="0" indent="0" algn="ctr" rtl="0">
              <a:spcBef>
                <a:spcPts val="640"/>
              </a:spcBef>
              <a:spcAft>
                <a:spcPts val="0"/>
              </a:spcAft>
              <a:buClr>
                <a:srgbClr val="3F3F3F"/>
              </a:buClr>
              <a:buFont typeface="Arial"/>
              <a:buNone/>
              <a:defRPr sz="3200" b="0" i="0" u="none" strike="noStrike" cap="none" baseline="0">
                <a:solidFill>
                  <a:srgbClr val="3F3F3F"/>
                </a:solidFill>
                <a:latin typeface="Arial"/>
                <a:ea typeface="Arial"/>
                <a:cs typeface="Arial"/>
                <a:sym typeface="Arial"/>
              </a:defRPr>
            </a:lvl1pPr>
            <a:lvl2pPr marL="457200" marR="0" indent="0" algn="ctr" rtl="0">
              <a:spcBef>
                <a:spcPts val="560"/>
              </a:spcBef>
              <a:spcAft>
                <a:spcPts val="0"/>
              </a:spcAft>
              <a:buClr>
                <a:srgbClr val="3F3F3F"/>
              </a:buClr>
              <a:buFont typeface="Arial"/>
              <a:buNone/>
              <a:defRPr sz="2800" b="0" i="0" u="none" strike="noStrike" cap="none" baseline="0">
                <a:solidFill>
                  <a:srgbClr val="3F3F3F"/>
                </a:solidFill>
                <a:latin typeface="Arial"/>
                <a:ea typeface="Arial"/>
                <a:cs typeface="Arial"/>
                <a:sym typeface="Arial"/>
              </a:defRPr>
            </a:lvl2pPr>
            <a:lvl3pPr marL="914400" marR="0" indent="0" algn="ctr" rtl="0">
              <a:spcBef>
                <a:spcPts val="480"/>
              </a:spcBef>
              <a:spcAft>
                <a:spcPts val="0"/>
              </a:spcAft>
              <a:buClr>
                <a:srgbClr val="3F3F3F"/>
              </a:buClr>
              <a:buFont typeface="Arial"/>
              <a:buNone/>
              <a:defRPr sz="2400" b="0" i="0" u="none" strike="noStrike" cap="none" baseline="0">
                <a:solidFill>
                  <a:srgbClr val="3F3F3F"/>
                </a:solidFill>
                <a:latin typeface="Arial"/>
                <a:ea typeface="Arial"/>
                <a:cs typeface="Arial"/>
                <a:sym typeface="Arial"/>
              </a:defRPr>
            </a:lvl3pPr>
            <a:lvl4pPr marL="1371600" marR="0" indent="0" algn="ctr" rtl="0">
              <a:spcBef>
                <a:spcPts val="400"/>
              </a:spcBef>
              <a:spcAft>
                <a:spcPts val="0"/>
              </a:spcAft>
              <a:buClr>
                <a:srgbClr val="3F3F3F"/>
              </a:buClr>
              <a:buFont typeface="Arial"/>
              <a:buNone/>
              <a:defRPr sz="2000" b="0" i="0" u="none" strike="noStrike" cap="none" baseline="0">
                <a:solidFill>
                  <a:srgbClr val="3F3F3F"/>
                </a:solidFill>
                <a:latin typeface="Arial"/>
                <a:ea typeface="Arial"/>
                <a:cs typeface="Arial"/>
                <a:sym typeface="Arial"/>
              </a:defRPr>
            </a:lvl4pPr>
            <a:lvl5pPr marL="1828800" marR="0" indent="0" algn="ctr" rtl="0">
              <a:spcBef>
                <a:spcPts val="400"/>
              </a:spcBef>
              <a:spcAft>
                <a:spcPts val="0"/>
              </a:spcAft>
              <a:buClr>
                <a:srgbClr val="3F3F3F"/>
              </a:buClr>
              <a:buFont typeface="Arial"/>
              <a:buNone/>
              <a:defRPr sz="2000" b="0" i="0" u="none" strike="noStrike" cap="none" baseline="0">
                <a:solidFill>
                  <a:srgbClr val="3F3F3F"/>
                </a:solidFill>
                <a:latin typeface="Arial"/>
                <a:ea typeface="Arial"/>
                <a:cs typeface="Arial"/>
                <a:sym typeface="Arial"/>
              </a:defRPr>
            </a:lvl5pPr>
            <a:lvl6pPr marL="2286000" marR="0" indent="0" algn="ctr" rtl="0">
              <a:spcBef>
                <a:spcPts val="400"/>
              </a:spcBef>
              <a:buClr>
                <a:srgbClr val="3F3F3F"/>
              </a:buClr>
              <a:buFont typeface="Arial"/>
              <a:buNone/>
              <a:defRPr sz="2000" b="0" i="0" u="none" strike="noStrike" cap="none" baseline="0">
                <a:solidFill>
                  <a:srgbClr val="3F3F3F"/>
                </a:solidFill>
                <a:latin typeface="Arial"/>
                <a:ea typeface="Arial"/>
                <a:cs typeface="Arial"/>
                <a:sym typeface="Arial"/>
              </a:defRPr>
            </a:lvl6pPr>
            <a:lvl7pPr marL="2743200" marR="0" indent="0" algn="ctr" rtl="0">
              <a:spcBef>
                <a:spcPts val="400"/>
              </a:spcBef>
              <a:buClr>
                <a:srgbClr val="3F3F3F"/>
              </a:buClr>
              <a:buFont typeface="Arial"/>
              <a:buNone/>
              <a:defRPr sz="2000" b="0" i="0" u="none" strike="noStrike" cap="none" baseline="0">
                <a:solidFill>
                  <a:srgbClr val="3F3F3F"/>
                </a:solidFill>
                <a:latin typeface="Arial"/>
                <a:ea typeface="Arial"/>
                <a:cs typeface="Arial"/>
                <a:sym typeface="Arial"/>
              </a:defRPr>
            </a:lvl7pPr>
            <a:lvl8pPr marL="3200400" marR="0" indent="0" algn="ctr" rtl="0">
              <a:spcBef>
                <a:spcPts val="400"/>
              </a:spcBef>
              <a:buClr>
                <a:srgbClr val="3F3F3F"/>
              </a:buClr>
              <a:buFont typeface="Arial"/>
              <a:buNone/>
              <a:defRPr sz="2000" b="0" i="0" u="none" strike="noStrike" cap="none" baseline="0">
                <a:solidFill>
                  <a:srgbClr val="3F3F3F"/>
                </a:solidFill>
                <a:latin typeface="Arial"/>
                <a:ea typeface="Arial"/>
                <a:cs typeface="Arial"/>
                <a:sym typeface="Arial"/>
              </a:defRPr>
            </a:lvl8pPr>
            <a:lvl9pPr marL="3657600" marR="0" indent="0" algn="ctr" rtl="0">
              <a:spcBef>
                <a:spcPts val="400"/>
              </a:spcBef>
              <a:buClr>
                <a:srgbClr val="3F3F3F"/>
              </a:buClr>
              <a:buFont typeface="Arial"/>
              <a:buNone/>
              <a:defRPr sz="2000" b="0" i="0" u="none" strike="noStrike" cap="none" baseline="0">
                <a:solidFill>
                  <a:srgbClr val="3F3F3F"/>
                </a:solidFill>
                <a:latin typeface="Arial"/>
                <a:ea typeface="Arial"/>
                <a:cs typeface="Arial"/>
                <a:sym typeface="Arial"/>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Body">
    <p:bg>
      <p:bgPr>
        <a:solidFill>
          <a:schemeClr val="lt1"/>
        </a:solidFill>
        <a:effectLst/>
      </p:bgPr>
    </p:bg>
    <p:spTree>
      <p:nvGrpSpPr>
        <p:cNvPr id="1" name="Shape 50"/>
        <p:cNvGrpSpPr/>
        <p:nvPr/>
      </p:nvGrpSpPr>
      <p:grpSpPr>
        <a:xfrm>
          <a:off x="0" y="0"/>
          <a:ext cx="0" cy="0"/>
          <a:chOff x="0" y="0"/>
          <a:chExt cx="0" cy="0"/>
        </a:xfrm>
      </p:grpSpPr>
      <p:sp>
        <p:nvSpPr>
          <p:cNvPr id="51" name="Shape 51"/>
          <p:cNvSpPr txBox="1">
            <a:spLocks noGrp="1"/>
          </p:cNvSpPr>
          <p:nvPr>
            <p:ph type="title"/>
          </p:nvPr>
        </p:nvSpPr>
        <p:spPr>
          <a:xfrm>
            <a:off x="217487" y="268287"/>
            <a:ext cx="8689975" cy="811212"/>
          </a:xfrm>
          <a:prstGeom prst="rect">
            <a:avLst/>
          </a:prstGeom>
          <a:noFill/>
          <a:ln>
            <a:noFill/>
          </a:ln>
        </p:spPr>
        <p:txBody>
          <a:bodyPr lIns="91425" tIns="91425" rIns="91425" bIns="91425" anchor="t" anchorCtr="0"/>
          <a:lstStyle>
            <a:lvl1pPr algn="ctr" rtl="0">
              <a:spcBef>
                <a:spcPts val="0"/>
              </a:spcBef>
              <a:spcAft>
                <a:spcPts val="0"/>
              </a:spcAft>
              <a:defRPr sz="4400">
                <a:solidFill>
                  <a:schemeClr val="dk1"/>
                </a:solidFill>
              </a:defRPr>
            </a:lvl1pPr>
            <a:lvl2pPr algn="ctr" rtl="0">
              <a:spcBef>
                <a:spcPts val="0"/>
              </a:spcBef>
              <a:spcAft>
                <a:spcPts val="0"/>
              </a:spcAft>
              <a:defRPr sz="4400">
                <a:solidFill>
                  <a:schemeClr val="dk1"/>
                </a:solidFill>
              </a:defRPr>
            </a:lvl2pPr>
            <a:lvl3pPr algn="ctr" rtl="0">
              <a:spcBef>
                <a:spcPts val="0"/>
              </a:spcBef>
              <a:spcAft>
                <a:spcPts val="0"/>
              </a:spcAft>
              <a:defRPr sz="4400">
                <a:solidFill>
                  <a:schemeClr val="dk1"/>
                </a:solidFill>
              </a:defRPr>
            </a:lvl3pPr>
            <a:lvl4pPr algn="ctr" rtl="0">
              <a:spcBef>
                <a:spcPts val="0"/>
              </a:spcBef>
              <a:spcAft>
                <a:spcPts val="0"/>
              </a:spcAft>
              <a:defRPr sz="4400">
                <a:solidFill>
                  <a:schemeClr val="dk1"/>
                </a:solidFill>
              </a:defRPr>
            </a:lvl4pPr>
            <a:lvl5pPr algn="ctr" rtl="0">
              <a:spcBef>
                <a:spcPts val="0"/>
              </a:spcBef>
              <a:spcAft>
                <a:spcPts val="0"/>
              </a:spcAft>
              <a:defRPr sz="4400">
                <a:solidFill>
                  <a:schemeClr val="dk1"/>
                </a:solidFill>
              </a:defRPr>
            </a:lvl5pPr>
            <a:lvl6pPr marL="457200" algn="ctr" rtl="0">
              <a:spcBef>
                <a:spcPts val="0"/>
              </a:spcBef>
              <a:spcAft>
                <a:spcPts val="0"/>
              </a:spcAft>
              <a:defRPr sz="4400">
                <a:solidFill>
                  <a:schemeClr val="dk1"/>
                </a:solidFill>
              </a:defRPr>
            </a:lvl6pPr>
            <a:lvl7pPr marL="914400" algn="ctr" rtl="0">
              <a:spcBef>
                <a:spcPts val="0"/>
              </a:spcBef>
              <a:spcAft>
                <a:spcPts val="0"/>
              </a:spcAft>
              <a:defRPr sz="4400">
                <a:solidFill>
                  <a:schemeClr val="dk1"/>
                </a:solidFill>
              </a:defRPr>
            </a:lvl7pPr>
            <a:lvl8pPr marL="1371600" algn="ctr" rtl="0">
              <a:spcBef>
                <a:spcPts val="0"/>
              </a:spcBef>
              <a:spcAft>
                <a:spcPts val="0"/>
              </a:spcAft>
              <a:defRPr sz="4400">
                <a:solidFill>
                  <a:schemeClr val="dk1"/>
                </a:solidFill>
              </a:defRPr>
            </a:lvl8pPr>
            <a:lvl9pPr marL="1828800" algn="ctr" rtl="0">
              <a:spcBef>
                <a:spcPts val="0"/>
              </a:spcBef>
              <a:spcAft>
                <a:spcPts val="0"/>
              </a:spcAft>
              <a:defRPr sz="4400">
                <a:solidFill>
                  <a:schemeClr val="dk1"/>
                </a:solidFill>
              </a:defRPr>
            </a:lvl9pPr>
          </a:lstStyle>
          <a:p>
            <a:endParaRPr/>
          </a:p>
        </p:txBody>
      </p:sp>
      <p:sp>
        <p:nvSpPr>
          <p:cNvPr id="52" name="Shape 52"/>
          <p:cNvSpPr txBox="1">
            <a:spLocks noGrp="1"/>
          </p:cNvSpPr>
          <p:nvPr>
            <p:ph type="body" idx="1"/>
          </p:nvPr>
        </p:nvSpPr>
        <p:spPr>
          <a:xfrm>
            <a:off x="457200" y="1600200"/>
            <a:ext cx="8229600" cy="4525961"/>
          </a:xfrm>
          <a:prstGeom prst="rect">
            <a:avLst/>
          </a:prstGeom>
          <a:noFill/>
          <a:ln>
            <a:noFill/>
          </a:ln>
        </p:spPr>
        <p:txBody>
          <a:bodyPr lIns="91425" tIns="91425" rIns="91425" bIns="91425" anchor="t" anchorCtr="0"/>
          <a:lstStyle>
            <a:lvl1pPr marL="342900" indent="-222250" algn="l" rtl="0">
              <a:spcBef>
                <a:spcPts val="640"/>
              </a:spcBef>
              <a:spcAft>
                <a:spcPts val="0"/>
              </a:spcAft>
              <a:buClr>
                <a:schemeClr val="dk1"/>
              </a:buClr>
              <a:buFont typeface="Arial"/>
              <a:buChar char="●"/>
              <a:defRPr sz="3200">
                <a:solidFill>
                  <a:schemeClr val="dk1"/>
                </a:solidFill>
              </a:defRPr>
            </a:lvl1pPr>
            <a:lvl2pPr marL="742950" indent="-177800" algn="l" rtl="0">
              <a:spcBef>
                <a:spcPts val="560"/>
              </a:spcBef>
              <a:spcAft>
                <a:spcPts val="0"/>
              </a:spcAft>
              <a:buClr>
                <a:schemeClr val="dk1"/>
              </a:buClr>
              <a:buFont typeface="Arial"/>
              <a:buChar char="●"/>
              <a:defRPr sz="2800">
                <a:solidFill>
                  <a:schemeClr val="dk1"/>
                </a:solidFill>
              </a:defRPr>
            </a:lvl2pPr>
            <a:lvl3pPr marL="1143000" indent="-136525" algn="l" rtl="0">
              <a:spcBef>
                <a:spcPts val="480"/>
              </a:spcBef>
              <a:spcAft>
                <a:spcPts val="0"/>
              </a:spcAft>
              <a:buClr>
                <a:schemeClr val="dk1"/>
              </a:buClr>
              <a:buFont typeface="Arial"/>
              <a:buChar char="●"/>
              <a:defRPr sz="2400">
                <a:solidFill>
                  <a:schemeClr val="dk1"/>
                </a:solidFill>
              </a:defRPr>
            </a:lvl3pPr>
            <a:lvl4pPr marL="1600200" indent="-152400" algn="l" rtl="0">
              <a:spcBef>
                <a:spcPts val="400"/>
              </a:spcBef>
              <a:spcAft>
                <a:spcPts val="0"/>
              </a:spcAft>
              <a:buClr>
                <a:schemeClr val="dk1"/>
              </a:buClr>
              <a:buFont typeface="Arial"/>
              <a:buChar char="●"/>
              <a:defRPr sz="2000">
                <a:solidFill>
                  <a:schemeClr val="dk1"/>
                </a:solidFill>
              </a:defRPr>
            </a:lvl4pPr>
            <a:lvl5pPr marL="2057400" indent="-152400" algn="l" rtl="0">
              <a:spcBef>
                <a:spcPts val="400"/>
              </a:spcBef>
              <a:spcAft>
                <a:spcPts val="0"/>
              </a:spcAft>
              <a:buClr>
                <a:schemeClr val="dk1"/>
              </a:buClr>
              <a:buFont typeface="Arial"/>
              <a:buChar char="●"/>
              <a:defRPr sz="2000">
                <a:solidFill>
                  <a:schemeClr val="dk1"/>
                </a:solidFill>
              </a:defRPr>
            </a:lvl5pPr>
            <a:lvl6pPr marL="2514600" indent="-152400" algn="l" rtl="0">
              <a:spcBef>
                <a:spcPts val="400"/>
              </a:spcBef>
              <a:buClr>
                <a:schemeClr val="dk1"/>
              </a:buClr>
              <a:buFont typeface="Arial"/>
              <a:buChar char="●"/>
              <a:defRPr sz="2000">
                <a:solidFill>
                  <a:schemeClr val="dk1"/>
                </a:solidFill>
              </a:defRPr>
            </a:lvl6pPr>
            <a:lvl7pPr marL="2971800" indent="-152400" algn="l" rtl="0">
              <a:spcBef>
                <a:spcPts val="400"/>
              </a:spcBef>
              <a:buClr>
                <a:schemeClr val="dk1"/>
              </a:buClr>
              <a:buFont typeface="Arial"/>
              <a:buChar char="●"/>
              <a:defRPr sz="2000">
                <a:solidFill>
                  <a:schemeClr val="dk1"/>
                </a:solidFill>
              </a:defRPr>
            </a:lvl7pPr>
            <a:lvl8pPr marL="3429000" indent="-152400" algn="l" rtl="0">
              <a:spcBef>
                <a:spcPts val="400"/>
              </a:spcBef>
              <a:buClr>
                <a:schemeClr val="dk1"/>
              </a:buClr>
              <a:buFont typeface="Arial"/>
              <a:buChar char="●"/>
              <a:defRPr sz="2000">
                <a:solidFill>
                  <a:schemeClr val="dk1"/>
                </a:solidFill>
              </a:defRPr>
            </a:lvl8pPr>
            <a:lvl9pPr marL="3886200" indent="-152400" algn="l" rtl="0">
              <a:spcBef>
                <a:spcPts val="400"/>
              </a:spcBef>
              <a:buClr>
                <a:schemeClr val="dk1"/>
              </a:buClr>
              <a:buFont typeface="Arial"/>
              <a:buChar char="●"/>
              <a:defRPr sz="2000">
                <a:solidFill>
                  <a:schemeClr val="dk1"/>
                </a:solidFill>
              </a:defRPr>
            </a:lvl9pPr>
          </a:lstStyle>
          <a:p>
            <a:endParaRPr/>
          </a:p>
        </p:txBody>
      </p:sp>
      <p:sp>
        <p:nvSpPr>
          <p:cNvPr id="53" name="Shape 53"/>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spcBef>
                <a:spcPts val="0"/>
              </a:spcBef>
              <a:defRPr sz="1200" b="0" i="0" u="none" strike="noStrike" cap="none" baseline="0">
                <a:solidFill>
                  <a:srgbClr val="898989"/>
                </a:solidFill>
                <a:latin typeface="Arial"/>
                <a:ea typeface="Arial"/>
                <a:cs typeface="Arial"/>
                <a:sym typeface="Arial"/>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54" name="Shape 54"/>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l" rtl="0">
              <a:spcBef>
                <a:spcPts val="0"/>
              </a:spcBef>
              <a:defRPr sz="1800" b="0" i="0" u="none" strike="noStrike" cap="none" baseline="0">
                <a:solidFill>
                  <a:schemeClr val="dk1"/>
                </a:solidFill>
                <a:latin typeface="Arial"/>
                <a:ea typeface="Arial"/>
                <a:cs typeface="Arial"/>
                <a:sym typeface="Arial"/>
              </a:defRPr>
            </a:lvl1pPr>
            <a:lvl2pPr marL="457200" marR="0" indent="0" algn="l" rtl="0">
              <a:spcBef>
                <a:spcPts val="0"/>
              </a:spcBef>
              <a:defRPr sz="1800" b="0" i="0" u="none" strike="noStrike" cap="none" baseline="0">
                <a:solidFill>
                  <a:schemeClr val="dk1"/>
                </a:solidFill>
                <a:latin typeface="Arial"/>
                <a:ea typeface="Arial"/>
                <a:cs typeface="Arial"/>
                <a:sym typeface="Arial"/>
              </a:defRPr>
            </a:lvl2pPr>
            <a:lvl3pPr marL="914400" marR="0" indent="0" algn="l" rtl="0">
              <a:spcBef>
                <a:spcPts val="0"/>
              </a:spcBef>
              <a:defRPr sz="1800" b="0" i="0" u="none" strike="noStrike" cap="none" baseline="0">
                <a:solidFill>
                  <a:schemeClr val="dk1"/>
                </a:solidFill>
                <a:latin typeface="Arial"/>
                <a:ea typeface="Arial"/>
                <a:cs typeface="Arial"/>
                <a:sym typeface="Arial"/>
              </a:defRPr>
            </a:lvl3pPr>
            <a:lvl4pPr marL="1371600" marR="0" indent="0" algn="l" rtl="0">
              <a:spcBef>
                <a:spcPts val="0"/>
              </a:spcBef>
              <a:defRPr sz="1800" b="0" i="0" u="none" strike="noStrike" cap="none" baseline="0">
                <a:solidFill>
                  <a:schemeClr val="dk1"/>
                </a:solidFill>
                <a:latin typeface="Arial"/>
                <a:ea typeface="Arial"/>
                <a:cs typeface="Arial"/>
                <a:sym typeface="Arial"/>
              </a:defRPr>
            </a:lvl4pPr>
            <a:lvl5pPr marL="1828800" marR="0" indent="0" algn="l" rtl="0">
              <a:spcBef>
                <a:spcPts val="0"/>
              </a:spcBef>
              <a:defRPr sz="1800" b="0" i="0" u="none" strike="noStrike" cap="none" baseline="0">
                <a:solidFill>
                  <a:schemeClr val="dk1"/>
                </a:solidFill>
                <a:latin typeface="Arial"/>
                <a:ea typeface="Arial"/>
                <a:cs typeface="Arial"/>
                <a:sym typeface="Arial"/>
              </a:defRPr>
            </a:lvl5pPr>
            <a:lvl6pPr marL="2286000" marR="0" indent="0" algn="l" rtl="0">
              <a:spcBef>
                <a:spcPts val="0"/>
              </a:spcBef>
              <a:defRPr sz="1800" b="0" i="0" u="none" strike="noStrike" cap="none" baseline="0">
                <a:solidFill>
                  <a:schemeClr val="dk1"/>
                </a:solidFill>
                <a:latin typeface="Arial"/>
                <a:ea typeface="Arial"/>
                <a:cs typeface="Arial"/>
                <a:sym typeface="Arial"/>
              </a:defRPr>
            </a:lvl6pPr>
            <a:lvl7pPr marL="2743200" marR="0" indent="0" algn="l" rtl="0">
              <a:spcBef>
                <a:spcPts val="0"/>
              </a:spcBef>
              <a:defRPr sz="1800" b="0" i="0" u="none" strike="noStrike" cap="none" baseline="0">
                <a:solidFill>
                  <a:schemeClr val="dk1"/>
                </a:solidFill>
                <a:latin typeface="Arial"/>
                <a:ea typeface="Arial"/>
                <a:cs typeface="Arial"/>
                <a:sym typeface="Arial"/>
              </a:defRPr>
            </a:lvl7pPr>
            <a:lvl8pPr marL="3200400" marR="0" indent="0" algn="l" rtl="0">
              <a:spcBef>
                <a:spcPts val="0"/>
              </a:spcBef>
              <a:defRPr sz="1800" b="0" i="0" u="none" strike="noStrike" cap="none" baseline="0">
                <a:solidFill>
                  <a:schemeClr val="dk1"/>
                </a:solidFill>
                <a:latin typeface="Arial"/>
                <a:ea typeface="Arial"/>
                <a:cs typeface="Arial"/>
                <a:sym typeface="Arial"/>
              </a:defRPr>
            </a:lvl8pPr>
            <a:lvl9pPr marL="3657600" marR="0" indent="0" algn="l" rtl="0">
              <a:spcBef>
                <a:spcPts val="0"/>
              </a:spcBef>
              <a:defRPr sz="1800" b="0" i="0" u="none" strike="noStrike" cap="none" baseline="0">
                <a:solidFill>
                  <a:schemeClr val="dk1"/>
                </a:solidFill>
                <a:latin typeface="Arial"/>
                <a:ea typeface="Arial"/>
                <a:cs typeface="Arial"/>
                <a:sym typeface="Arial"/>
              </a:defRPr>
            </a:lvl9pPr>
          </a:lstStyle>
          <a:p>
            <a:endParaRPr/>
          </a:p>
        </p:txBody>
      </p:sp>
      <p:sp>
        <p:nvSpPr>
          <p:cNvPr id="55" name="Shape 55"/>
          <p:cNvSpPr txBox="1">
            <a:spLocks noGrp="1"/>
          </p:cNvSpPr>
          <p:nvPr>
            <p:ph type="sldNum" idx="12"/>
          </p:nvPr>
        </p:nvSpPr>
        <p:spPr>
          <a:xfrm>
            <a:off x="6553200" y="6356350"/>
            <a:ext cx="2133599" cy="365125"/>
          </a:xfrm>
          <a:prstGeom prst="rect">
            <a:avLst/>
          </a:prstGeom>
          <a:noFill/>
          <a:ln>
            <a:noFill/>
          </a:ln>
        </p:spPr>
        <p:txBody>
          <a:bodyPr lIns="91425" tIns="91425" rIns="91425" bIns="91425" anchor="ctr" anchorCtr="0">
            <a:noAutofit/>
          </a:bodyPr>
          <a:lstStyle/>
          <a:p>
            <a:pPr marL="0" marR="0" lvl="0" indent="-88900" algn="r" rtl="0">
              <a:spcBef>
                <a:spcPts val="0"/>
              </a:spcBef>
              <a:buClr>
                <a:srgbClr val="000000"/>
              </a:buClr>
              <a:buFont typeface="Arial"/>
              <a:buChar char="●"/>
            </a:pPr>
            <a:endParaRPr sz="1200" b="0" i="0" u="none" strike="noStrike" cap="none" baseline="0">
              <a:solidFill>
                <a:srgbClr val="898989"/>
              </a:solidFill>
              <a:latin typeface="Arial"/>
              <a:ea typeface="Arial"/>
              <a:cs typeface="Arial"/>
              <a:sym typeface="Arial"/>
            </a:endParaRPr>
          </a:p>
          <a:p>
            <a:pPr lvl="1">
              <a:spcBef>
                <a:spcPts val="0"/>
              </a:spcBef>
              <a:buClr>
                <a:srgbClr val="000000"/>
              </a:buClr>
              <a:buFont typeface="Courier New"/>
              <a:buChar char="o"/>
            </a:pPr>
            <a:endParaRPr/>
          </a:p>
          <a:p>
            <a:pPr lvl="2">
              <a:spcBef>
                <a:spcPts val="0"/>
              </a:spcBef>
              <a:buClr>
                <a:srgbClr val="000000"/>
              </a:buClr>
              <a:buFont typeface="Wingdings"/>
              <a:buChar char="§"/>
            </a:pPr>
            <a:endParaRPr/>
          </a:p>
          <a:p>
            <a:pPr lvl="3">
              <a:spcBef>
                <a:spcPts val="0"/>
              </a:spcBef>
              <a:buClr>
                <a:srgbClr val="000000"/>
              </a:buClr>
              <a:buFont typeface="Arial"/>
              <a:buChar char="●"/>
            </a:pPr>
            <a:endParaRPr/>
          </a:p>
          <a:p>
            <a:pPr lvl="4">
              <a:spcBef>
                <a:spcPts val="0"/>
              </a:spcBef>
              <a:buClr>
                <a:srgbClr val="000000"/>
              </a:buClr>
              <a:buFont typeface="Courier New"/>
              <a:buChar char="o"/>
            </a:pPr>
            <a:endParaRPr/>
          </a:p>
          <a:p>
            <a:pPr lvl="5">
              <a:spcBef>
                <a:spcPts val="0"/>
              </a:spcBef>
              <a:buClr>
                <a:srgbClr val="000000"/>
              </a:buClr>
              <a:buFont typeface="Wingdings"/>
              <a:buChar char="§"/>
            </a:pPr>
            <a:endParaRPr/>
          </a:p>
          <a:p>
            <a:pPr lvl="6">
              <a:spcBef>
                <a:spcPts val="0"/>
              </a:spcBef>
              <a:buClr>
                <a:srgbClr val="000000"/>
              </a:buClr>
              <a:buFont typeface="Arial"/>
              <a:buChar char="●"/>
            </a:pPr>
            <a:endParaRPr/>
          </a:p>
          <a:p>
            <a:pPr lvl="7">
              <a:spcBef>
                <a:spcPts val="0"/>
              </a:spcBef>
              <a:buClr>
                <a:srgbClr val="000000"/>
              </a:buClr>
              <a:buFont typeface="Courier New"/>
              <a:buChar char="o"/>
            </a:pPr>
            <a:endParaRPr/>
          </a:p>
          <a:p>
            <a:pPr lvl="8">
              <a:spcBef>
                <a:spcPts val="0"/>
              </a:spcBef>
              <a:buClr>
                <a:srgbClr val="000000"/>
              </a:buClr>
              <a:buFont typeface="Wingdings"/>
              <a:buChar char="§"/>
            </a:pP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8"/>
        <p:cNvGrpSpPr/>
        <p:nvPr/>
      </p:nvGrpSpPr>
      <p:grpSpPr>
        <a:xfrm>
          <a:off x="0" y="0"/>
          <a:ext cx="0" cy="0"/>
          <a:chOff x="0" y="0"/>
          <a:chExt cx="0" cy="0"/>
        </a:xfrm>
      </p:grpSpPr>
      <p:sp>
        <p:nvSpPr>
          <p:cNvPr id="9" name="Shape 9"/>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indent="0" algn="ctr" rtl="0">
              <a:spcBef>
                <a:spcPts val="0"/>
              </a:spcBef>
              <a:spcAft>
                <a:spcPts val="0"/>
              </a:spcAft>
              <a:defRPr sz="4400" b="0" i="0" u="none" strike="noStrike" cap="none" baseline="0">
                <a:solidFill>
                  <a:schemeClr val="dk1"/>
                </a:solidFill>
                <a:latin typeface="Arial"/>
                <a:ea typeface="Arial"/>
                <a:cs typeface="Arial"/>
                <a:sym typeface="Arial"/>
              </a:defRPr>
            </a:lvl1pPr>
            <a:lvl2pPr marL="0" marR="0" indent="0" algn="ctr" rtl="0">
              <a:spcBef>
                <a:spcPts val="0"/>
              </a:spcBef>
              <a:spcAft>
                <a:spcPts val="0"/>
              </a:spcAft>
              <a:defRPr sz="4400" b="0" i="0" u="none" strike="noStrike" cap="none" baseline="0">
                <a:solidFill>
                  <a:schemeClr val="dk1"/>
                </a:solidFill>
                <a:latin typeface="Arial"/>
                <a:ea typeface="Arial"/>
                <a:cs typeface="Arial"/>
                <a:sym typeface="Arial"/>
              </a:defRPr>
            </a:lvl2pPr>
            <a:lvl3pPr marL="0" marR="0" indent="0" algn="ctr" rtl="0">
              <a:spcBef>
                <a:spcPts val="0"/>
              </a:spcBef>
              <a:spcAft>
                <a:spcPts val="0"/>
              </a:spcAft>
              <a:defRPr sz="4400" b="0" i="0" u="none" strike="noStrike" cap="none" baseline="0">
                <a:solidFill>
                  <a:schemeClr val="dk1"/>
                </a:solidFill>
                <a:latin typeface="Arial"/>
                <a:ea typeface="Arial"/>
                <a:cs typeface="Arial"/>
                <a:sym typeface="Arial"/>
              </a:defRPr>
            </a:lvl3pPr>
            <a:lvl4pPr marL="0" marR="0" indent="0" algn="ctr" rtl="0">
              <a:spcBef>
                <a:spcPts val="0"/>
              </a:spcBef>
              <a:spcAft>
                <a:spcPts val="0"/>
              </a:spcAft>
              <a:defRPr sz="4400" b="0" i="0" u="none" strike="noStrike" cap="none" baseline="0">
                <a:solidFill>
                  <a:schemeClr val="dk1"/>
                </a:solidFill>
                <a:latin typeface="Arial"/>
                <a:ea typeface="Arial"/>
                <a:cs typeface="Arial"/>
                <a:sym typeface="Arial"/>
              </a:defRPr>
            </a:lvl4pPr>
            <a:lvl5pPr marL="0" marR="0" indent="0" algn="ctr" rtl="0">
              <a:spcBef>
                <a:spcPts val="0"/>
              </a:spcBef>
              <a:spcAft>
                <a:spcPts val="0"/>
              </a:spcAft>
              <a:defRPr sz="4400" b="0" i="0" u="none" strike="noStrike" cap="none" baseline="0">
                <a:solidFill>
                  <a:schemeClr val="dk1"/>
                </a:solidFill>
                <a:latin typeface="Arial"/>
                <a:ea typeface="Arial"/>
                <a:cs typeface="Arial"/>
                <a:sym typeface="Arial"/>
              </a:defRPr>
            </a:lvl5pPr>
            <a:lvl6pPr marL="457200" marR="0" indent="0" algn="ctr" rtl="0">
              <a:spcBef>
                <a:spcPts val="0"/>
              </a:spcBef>
              <a:spcAft>
                <a:spcPts val="0"/>
              </a:spcAft>
              <a:defRPr sz="4400" b="0" i="0" u="none" strike="noStrike" cap="none" baseline="0">
                <a:solidFill>
                  <a:schemeClr val="dk1"/>
                </a:solidFill>
                <a:latin typeface="Arial"/>
                <a:ea typeface="Arial"/>
                <a:cs typeface="Arial"/>
                <a:sym typeface="Arial"/>
              </a:defRPr>
            </a:lvl6pPr>
            <a:lvl7pPr marL="914400" marR="0" indent="0" algn="ctr" rtl="0">
              <a:spcBef>
                <a:spcPts val="0"/>
              </a:spcBef>
              <a:spcAft>
                <a:spcPts val="0"/>
              </a:spcAft>
              <a:defRPr sz="4400" b="0" i="0" u="none" strike="noStrike" cap="none" baseline="0">
                <a:solidFill>
                  <a:schemeClr val="dk1"/>
                </a:solidFill>
                <a:latin typeface="Arial"/>
                <a:ea typeface="Arial"/>
                <a:cs typeface="Arial"/>
                <a:sym typeface="Arial"/>
              </a:defRPr>
            </a:lvl7pPr>
            <a:lvl8pPr marL="1371600" marR="0" indent="0" algn="ctr" rtl="0">
              <a:spcBef>
                <a:spcPts val="0"/>
              </a:spcBef>
              <a:spcAft>
                <a:spcPts val="0"/>
              </a:spcAft>
              <a:defRPr sz="4400" b="0" i="0" u="none" strike="noStrike" cap="none" baseline="0">
                <a:solidFill>
                  <a:schemeClr val="dk1"/>
                </a:solidFill>
                <a:latin typeface="Arial"/>
                <a:ea typeface="Arial"/>
                <a:cs typeface="Arial"/>
                <a:sym typeface="Arial"/>
              </a:defRPr>
            </a:lvl8pPr>
            <a:lvl9pPr marL="1828800" marR="0" indent="0" algn="ctr" rtl="0">
              <a:spcBef>
                <a:spcPts val="0"/>
              </a:spcBef>
              <a:spcAft>
                <a:spcPts val="0"/>
              </a:spcAft>
              <a:defRPr sz="4400" b="0" i="0" u="none" strike="noStrike" cap="none" baseline="0">
                <a:solidFill>
                  <a:schemeClr val="dk1"/>
                </a:solidFill>
                <a:latin typeface="Arial"/>
                <a:ea typeface="Arial"/>
                <a:cs typeface="Arial"/>
                <a:sym typeface="Arial"/>
              </a:defRPr>
            </a:lvl9pPr>
          </a:lstStyle>
          <a:p>
            <a:endParaRPr/>
          </a:p>
        </p:txBody>
      </p:sp>
      <p:sp>
        <p:nvSpPr>
          <p:cNvPr id="10" name="Shape 10"/>
          <p:cNvSpPr txBox="1">
            <a:spLocks noGrp="1"/>
          </p:cNvSpPr>
          <p:nvPr>
            <p:ph type="body" idx="1"/>
          </p:nvPr>
        </p:nvSpPr>
        <p:spPr>
          <a:xfrm>
            <a:off x="457200" y="1600200"/>
            <a:ext cx="8229600" cy="4525961"/>
          </a:xfrm>
          <a:prstGeom prst="rect">
            <a:avLst/>
          </a:prstGeom>
          <a:noFill/>
          <a:ln>
            <a:noFill/>
          </a:ln>
        </p:spPr>
        <p:txBody>
          <a:bodyPr lIns="91425" tIns="91425" rIns="91425" bIns="91425" anchor="t" anchorCtr="0"/>
          <a:lstStyle>
            <a:lvl1pPr marL="342900" marR="0" indent="-222250" algn="l" rtl="0">
              <a:spcBef>
                <a:spcPts val="640"/>
              </a:spcBef>
              <a:spcAft>
                <a:spcPts val="0"/>
              </a:spcAft>
              <a:buClr>
                <a:schemeClr val="dk1"/>
              </a:buClr>
              <a:buFont typeface="Arial"/>
              <a:buChar char="●"/>
              <a:defRPr sz="3200" b="0" i="0" u="none" strike="noStrike" cap="none" baseline="0">
                <a:solidFill>
                  <a:schemeClr val="dk1"/>
                </a:solidFill>
                <a:latin typeface="Arial"/>
                <a:ea typeface="Arial"/>
                <a:cs typeface="Arial"/>
                <a:sym typeface="Arial"/>
              </a:defRPr>
            </a:lvl1pPr>
            <a:lvl2pPr marL="742950" marR="0" indent="-177800" algn="l" rtl="0">
              <a:spcBef>
                <a:spcPts val="560"/>
              </a:spcBef>
              <a:spcAft>
                <a:spcPts val="0"/>
              </a:spcAft>
              <a:buClr>
                <a:schemeClr val="dk1"/>
              </a:buClr>
              <a:buFont typeface="Arial"/>
              <a:buChar char="●"/>
              <a:defRPr sz="2800" b="0" i="0" u="none" strike="noStrike" cap="none" baseline="0">
                <a:solidFill>
                  <a:schemeClr val="dk1"/>
                </a:solidFill>
                <a:latin typeface="Arial"/>
                <a:ea typeface="Arial"/>
                <a:cs typeface="Arial"/>
                <a:sym typeface="Arial"/>
              </a:defRPr>
            </a:lvl2pPr>
            <a:lvl3pPr marL="1143000" marR="0" indent="-136525" algn="l" rtl="0">
              <a:spcBef>
                <a:spcPts val="480"/>
              </a:spcBef>
              <a:spcAft>
                <a:spcPts val="0"/>
              </a:spcAft>
              <a:buClr>
                <a:schemeClr val="dk1"/>
              </a:buClr>
              <a:buFont typeface="Arial"/>
              <a:buChar char="●"/>
              <a:defRPr sz="2400" b="0" i="0" u="none" strike="noStrike" cap="none" baseline="0">
                <a:solidFill>
                  <a:schemeClr val="dk1"/>
                </a:solidFill>
                <a:latin typeface="Arial"/>
                <a:ea typeface="Arial"/>
                <a:cs typeface="Arial"/>
                <a:sym typeface="Arial"/>
              </a:defRPr>
            </a:lvl3pPr>
            <a:lvl4pPr marL="1600200" marR="0" indent="-152400" algn="l" rtl="0">
              <a:spcBef>
                <a:spcPts val="400"/>
              </a:spcBef>
              <a:spcAft>
                <a:spcPts val="0"/>
              </a:spcAft>
              <a:buClr>
                <a:schemeClr val="dk1"/>
              </a:buClr>
              <a:buFont typeface="Arial"/>
              <a:buChar char="●"/>
              <a:defRPr sz="2000" b="0" i="0" u="none" strike="noStrike" cap="none" baseline="0">
                <a:solidFill>
                  <a:schemeClr val="dk1"/>
                </a:solidFill>
                <a:latin typeface="Arial"/>
                <a:ea typeface="Arial"/>
                <a:cs typeface="Arial"/>
                <a:sym typeface="Arial"/>
              </a:defRPr>
            </a:lvl4pPr>
            <a:lvl5pPr marL="2057400" marR="0" indent="-152400" algn="l" rtl="0">
              <a:spcBef>
                <a:spcPts val="400"/>
              </a:spcBef>
              <a:spcAft>
                <a:spcPts val="0"/>
              </a:spcAft>
              <a:buClr>
                <a:schemeClr val="dk1"/>
              </a:buClr>
              <a:buFont typeface="Arial"/>
              <a:buChar char="●"/>
              <a:defRPr sz="2000" b="0" i="0" u="none" strike="noStrike" cap="none" baseline="0">
                <a:solidFill>
                  <a:schemeClr val="dk1"/>
                </a:solidFill>
                <a:latin typeface="Arial"/>
                <a:ea typeface="Arial"/>
                <a:cs typeface="Arial"/>
                <a:sym typeface="Arial"/>
              </a:defRPr>
            </a:lvl5pPr>
            <a:lvl6pPr marL="2514600" marR="0" indent="-152400" algn="l" rtl="0">
              <a:spcBef>
                <a:spcPts val="400"/>
              </a:spcBef>
              <a:buClr>
                <a:schemeClr val="dk1"/>
              </a:buClr>
              <a:buFont typeface="Arial"/>
              <a:buChar char="●"/>
              <a:defRPr sz="2000" b="0" i="0" u="none" strike="noStrike" cap="none" baseline="0">
                <a:solidFill>
                  <a:schemeClr val="dk1"/>
                </a:solidFill>
                <a:latin typeface="Arial"/>
                <a:ea typeface="Arial"/>
                <a:cs typeface="Arial"/>
                <a:sym typeface="Arial"/>
              </a:defRPr>
            </a:lvl6pPr>
            <a:lvl7pPr marL="2971800" marR="0" indent="-152400" algn="l" rtl="0">
              <a:spcBef>
                <a:spcPts val="400"/>
              </a:spcBef>
              <a:buClr>
                <a:schemeClr val="dk1"/>
              </a:buClr>
              <a:buFont typeface="Arial"/>
              <a:buChar char="●"/>
              <a:defRPr sz="2000" b="0" i="0" u="none" strike="noStrike" cap="none" baseline="0">
                <a:solidFill>
                  <a:schemeClr val="dk1"/>
                </a:solidFill>
                <a:latin typeface="Arial"/>
                <a:ea typeface="Arial"/>
                <a:cs typeface="Arial"/>
                <a:sym typeface="Arial"/>
              </a:defRPr>
            </a:lvl7pPr>
            <a:lvl8pPr marL="3429000" marR="0" indent="-152400" algn="l" rtl="0">
              <a:spcBef>
                <a:spcPts val="400"/>
              </a:spcBef>
              <a:buClr>
                <a:schemeClr val="dk1"/>
              </a:buClr>
              <a:buFont typeface="Arial"/>
              <a:buChar char="●"/>
              <a:defRPr sz="2000" b="0" i="0" u="none" strike="noStrike" cap="none" baseline="0">
                <a:solidFill>
                  <a:schemeClr val="dk1"/>
                </a:solidFill>
                <a:latin typeface="Arial"/>
                <a:ea typeface="Arial"/>
                <a:cs typeface="Arial"/>
                <a:sym typeface="Arial"/>
              </a:defRPr>
            </a:lvl8pPr>
            <a:lvl9pPr marL="3886200" marR="0" indent="-152400" algn="l" rtl="0">
              <a:spcBef>
                <a:spcPts val="400"/>
              </a:spcBef>
              <a:buClr>
                <a:schemeClr val="dk1"/>
              </a:buClr>
              <a:buFont typeface="Arial"/>
              <a:buChar char="●"/>
              <a:defRPr sz="2000" b="0" i="0" u="none" strike="noStrike" cap="none" baseline="0">
                <a:solidFill>
                  <a:schemeClr val="dk1"/>
                </a:solidFill>
                <a:latin typeface="Arial"/>
                <a:ea typeface="Arial"/>
                <a:cs typeface="Arial"/>
                <a:sym typeface="Arial"/>
              </a:defRPr>
            </a:lvl9pPr>
          </a:lstStyle>
          <a:p>
            <a:endParaRPr/>
          </a:p>
        </p:txBody>
      </p:sp>
      <p:sp>
        <p:nvSpPr>
          <p:cNvPr id="11" name="Shape 11"/>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spcBef>
                <a:spcPts val="0"/>
              </a:spcBef>
              <a:defRPr sz="1200" b="0" i="0" u="none" strike="noStrike" cap="none" baseline="0">
                <a:solidFill>
                  <a:srgbClr val="898989"/>
                </a:solidFill>
                <a:latin typeface="Arial"/>
                <a:ea typeface="Arial"/>
                <a:cs typeface="Arial"/>
                <a:sym typeface="Arial"/>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2" name="Shape 12"/>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l" rtl="0">
              <a:spcBef>
                <a:spcPts val="0"/>
              </a:spcBef>
              <a:defRPr sz="1800" b="0" i="0" u="none" strike="noStrike" cap="none" baseline="0">
                <a:solidFill>
                  <a:schemeClr val="dk1"/>
                </a:solidFill>
                <a:latin typeface="Arial"/>
                <a:ea typeface="Arial"/>
                <a:cs typeface="Arial"/>
                <a:sym typeface="Arial"/>
              </a:defRPr>
            </a:lvl1pPr>
            <a:lvl2pPr marL="457200" marR="0" indent="0" algn="l" rtl="0">
              <a:spcBef>
                <a:spcPts val="0"/>
              </a:spcBef>
              <a:defRPr sz="1800" b="0" i="0" u="none" strike="noStrike" cap="none" baseline="0">
                <a:solidFill>
                  <a:schemeClr val="dk1"/>
                </a:solidFill>
                <a:latin typeface="Arial"/>
                <a:ea typeface="Arial"/>
                <a:cs typeface="Arial"/>
                <a:sym typeface="Arial"/>
              </a:defRPr>
            </a:lvl2pPr>
            <a:lvl3pPr marL="914400" marR="0" indent="0" algn="l" rtl="0">
              <a:spcBef>
                <a:spcPts val="0"/>
              </a:spcBef>
              <a:defRPr sz="1800" b="0" i="0" u="none" strike="noStrike" cap="none" baseline="0">
                <a:solidFill>
                  <a:schemeClr val="dk1"/>
                </a:solidFill>
                <a:latin typeface="Arial"/>
                <a:ea typeface="Arial"/>
                <a:cs typeface="Arial"/>
                <a:sym typeface="Arial"/>
              </a:defRPr>
            </a:lvl3pPr>
            <a:lvl4pPr marL="1371600" marR="0" indent="0" algn="l" rtl="0">
              <a:spcBef>
                <a:spcPts val="0"/>
              </a:spcBef>
              <a:defRPr sz="1800" b="0" i="0" u="none" strike="noStrike" cap="none" baseline="0">
                <a:solidFill>
                  <a:schemeClr val="dk1"/>
                </a:solidFill>
                <a:latin typeface="Arial"/>
                <a:ea typeface="Arial"/>
                <a:cs typeface="Arial"/>
                <a:sym typeface="Arial"/>
              </a:defRPr>
            </a:lvl4pPr>
            <a:lvl5pPr marL="1828800" marR="0" indent="0" algn="l" rtl="0">
              <a:spcBef>
                <a:spcPts val="0"/>
              </a:spcBef>
              <a:defRPr sz="1800" b="0" i="0" u="none" strike="noStrike" cap="none" baseline="0">
                <a:solidFill>
                  <a:schemeClr val="dk1"/>
                </a:solidFill>
                <a:latin typeface="Arial"/>
                <a:ea typeface="Arial"/>
                <a:cs typeface="Arial"/>
                <a:sym typeface="Arial"/>
              </a:defRPr>
            </a:lvl5pPr>
            <a:lvl6pPr marL="2286000" marR="0" indent="0" algn="l" rtl="0">
              <a:spcBef>
                <a:spcPts val="0"/>
              </a:spcBef>
              <a:defRPr sz="1800" b="0" i="0" u="none" strike="noStrike" cap="none" baseline="0">
                <a:solidFill>
                  <a:schemeClr val="dk1"/>
                </a:solidFill>
                <a:latin typeface="Arial"/>
                <a:ea typeface="Arial"/>
                <a:cs typeface="Arial"/>
                <a:sym typeface="Arial"/>
              </a:defRPr>
            </a:lvl6pPr>
            <a:lvl7pPr marL="2743200" marR="0" indent="0" algn="l" rtl="0">
              <a:spcBef>
                <a:spcPts val="0"/>
              </a:spcBef>
              <a:defRPr sz="1800" b="0" i="0" u="none" strike="noStrike" cap="none" baseline="0">
                <a:solidFill>
                  <a:schemeClr val="dk1"/>
                </a:solidFill>
                <a:latin typeface="Arial"/>
                <a:ea typeface="Arial"/>
                <a:cs typeface="Arial"/>
                <a:sym typeface="Arial"/>
              </a:defRPr>
            </a:lvl7pPr>
            <a:lvl8pPr marL="3200400" marR="0" indent="0" algn="l" rtl="0">
              <a:spcBef>
                <a:spcPts val="0"/>
              </a:spcBef>
              <a:defRPr sz="1800" b="0" i="0" u="none" strike="noStrike" cap="none" baseline="0">
                <a:solidFill>
                  <a:schemeClr val="dk1"/>
                </a:solidFill>
                <a:latin typeface="Arial"/>
                <a:ea typeface="Arial"/>
                <a:cs typeface="Arial"/>
                <a:sym typeface="Arial"/>
              </a:defRPr>
            </a:lvl8pPr>
            <a:lvl9pPr marL="3657600" marR="0" indent="0" algn="l" rtl="0">
              <a:spcBef>
                <a:spcPts val="0"/>
              </a:spcBef>
              <a:defRPr sz="1800" b="0" i="0" u="none" strike="noStrike" cap="none" baseline="0">
                <a:solidFill>
                  <a:schemeClr val="dk1"/>
                </a:solidFill>
                <a:latin typeface="Arial"/>
                <a:ea typeface="Arial"/>
                <a:cs typeface="Arial"/>
                <a:sym typeface="Arial"/>
              </a:defRPr>
            </a:lvl9pPr>
          </a:lstStyle>
          <a:p>
            <a:endParaRPr/>
          </a:p>
        </p:txBody>
      </p:sp>
      <p:sp>
        <p:nvSpPr>
          <p:cNvPr id="13" name="Shape 13"/>
          <p:cNvSpPr txBox="1">
            <a:spLocks noGrp="1"/>
          </p:cNvSpPr>
          <p:nvPr>
            <p:ph type="sldNum" idx="12"/>
          </p:nvPr>
        </p:nvSpPr>
        <p:spPr>
          <a:xfrm>
            <a:off x="6553200" y="6356350"/>
            <a:ext cx="2133599" cy="365125"/>
          </a:xfrm>
          <a:prstGeom prst="rect">
            <a:avLst/>
          </a:prstGeom>
          <a:noFill/>
          <a:ln>
            <a:noFill/>
          </a:ln>
        </p:spPr>
        <p:txBody>
          <a:bodyPr lIns="91425" tIns="91425" rIns="91425" bIns="91425" anchor="ctr" anchorCtr="0">
            <a:noAutofit/>
          </a:bodyPr>
          <a:lstStyle/>
          <a:p>
            <a:pPr marL="0" marR="0" lvl="0" indent="-88900" algn="r" rtl="0">
              <a:spcBef>
                <a:spcPts val="0"/>
              </a:spcBef>
              <a:buClr>
                <a:srgbClr val="000000"/>
              </a:buClr>
              <a:buFont typeface="Arial"/>
              <a:buChar char="●"/>
            </a:pPr>
            <a:endParaRPr sz="1200" b="0" i="0" u="none" strike="noStrike" cap="none" baseline="0">
              <a:solidFill>
                <a:srgbClr val="898989"/>
              </a:solidFill>
              <a:latin typeface="Arial"/>
              <a:ea typeface="Arial"/>
              <a:cs typeface="Arial"/>
              <a:sym typeface="Arial"/>
            </a:endParaRPr>
          </a:p>
          <a:p>
            <a:pPr lvl="1">
              <a:spcBef>
                <a:spcPts val="0"/>
              </a:spcBef>
              <a:buClr>
                <a:srgbClr val="000000"/>
              </a:buClr>
              <a:buFont typeface="Courier New"/>
              <a:buChar char="o"/>
            </a:pPr>
            <a:endParaRPr/>
          </a:p>
          <a:p>
            <a:pPr lvl="2">
              <a:spcBef>
                <a:spcPts val="0"/>
              </a:spcBef>
              <a:buClr>
                <a:srgbClr val="000000"/>
              </a:buClr>
              <a:buFont typeface="Wingdings"/>
              <a:buChar char="§"/>
            </a:pPr>
            <a:endParaRPr/>
          </a:p>
          <a:p>
            <a:pPr lvl="3">
              <a:spcBef>
                <a:spcPts val="0"/>
              </a:spcBef>
              <a:buClr>
                <a:srgbClr val="000000"/>
              </a:buClr>
              <a:buFont typeface="Arial"/>
              <a:buChar char="●"/>
            </a:pPr>
            <a:endParaRPr/>
          </a:p>
          <a:p>
            <a:pPr lvl="4">
              <a:spcBef>
                <a:spcPts val="0"/>
              </a:spcBef>
              <a:buClr>
                <a:srgbClr val="000000"/>
              </a:buClr>
              <a:buFont typeface="Courier New"/>
              <a:buChar char="o"/>
            </a:pPr>
            <a:endParaRPr/>
          </a:p>
          <a:p>
            <a:pPr lvl="5">
              <a:spcBef>
                <a:spcPts val="0"/>
              </a:spcBef>
              <a:buClr>
                <a:srgbClr val="000000"/>
              </a:buClr>
              <a:buFont typeface="Wingdings"/>
              <a:buChar char="§"/>
            </a:pPr>
            <a:endParaRPr/>
          </a:p>
          <a:p>
            <a:pPr lvl="6">
              <a:spcBef>
                <a:spcPts val="0"/>
              </a:spcBef>
              <a:buClr>
                <a:srgbClr val="000000"/>
              </a:buClr>
              <a:buFont typeface="Arial"/>
              <a:buChar char="●"/>
            </a:pPr>
            <a:endParaRPr/>
          </a:p>
          <a:p>
            <a:pPr lvl="7">
              <a:spcBef>
                <a:spcPts val="0"/>
              </a:spcBef>
              <a:buClr>
                <a:srgbClr val="000000"/>
              </a:buClr>
              <a:buFont typeface="Courier New"/>
              <a:buChar char="o"/>
            </a:pPr>
            <a:endParaRPr/>
          </a:p>
          <a:p>
            <a:pPr lvl="8">
              <a:spcBef>
                <a:spcPts val="0"/>
              </a:spcBef>
              <a:buClr>
                <a:srgbClr val="000000"/>
              </a:buClr>
              <a:buFont typeface="Wingdings"/>
              <a:buChar char="§"/>
            </a:pPr>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5.xml"/><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6.xml"/><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7.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6"/>
        <p:cNvGrpSpPr/>
        <p:nvPr/>
      </p:nvGrpSpPr>
      <p:grpSpPr>
        <a:xfrm>
          <a:off x="0" y="0"/>
          <a:ext cx="0" cy="0"/>
          <a:chOff x="0" y="0"/>
          <a:chExt cx="0" cy="0"/>
        </a:xfrm>
      </p:grpSpPr>
      <p:sp>
        <p:nvSpPr>
          <p:cNvPr id="57" name="Shape 57"/>
          <p:cNvSpPr txBox="1">
            <a:spLocks noGrp="1"/>
          </p:cNvSpPr>
          <p:nvPr>
            <p:ph type="body" idx="1"/>
          </p:nvPr>
        </p:nvSpPr>
        <p:spPr>
          <a:xfrm>
            <a:off x="-12075" y="4964025"/>
            <a:ext cx="9150899" cy="1348200"/>
          </a:xfrm>
          <a:prstGeom prst="rect">
            <a:avLst/>
          </a:prstGeom>
          <a:solidFill>
            <a:srgbClr val="4A86E8">
              <a:alpha val="51230"/>
            </a:srgbClr>
          </a:solidFill>
        </p:spPr>
        <p:txBody>
          <a:bodyPr lIns="91425" tIns="91425" rIns="91425" bIns="91425" anchor="t" anchorCtr="0">
            <a:noAutofit/>
          </a:bodyPr>
          <a:lstStyle/>
          <a:p>
            <a:pPr lvl="0" algn="ctr" rtl="0">
              <a:spcBef>
                <a:spcPts val="0"/>
              </a:spcBef>
              <a:buClr>
                <a:schemeClr val="dk1"/>
              </a:buClr>
              <a:buSzPct val="36666"/>
              <a:buFont typeface="Arial"/>
              <a:buNone/>
            </a:pPr>
            <a:r>
              <a:rPr lang="en-US" sz="3000" b="1" i="1">
                <a:solidFill>
                  <a:srgbClr val="FFFFFF"/>
                </a:solidFill>
              </a:rPr>
              <a:t>'The Schoolshape Language Laboratory'</a:t>
            </a:r>
          </a:p>
          <a:p>
            <a:pPr lvl="0" algn="ctr" rtl="0">
              <a:spcBef>
                <a:spcPts val="0"/>
              </a:spcBef>
              <a:buClr>
                <a:schemeClr val="dk1"/>
              </a:buClr>
              <a:buSzPct val="36666"/>
              <a:buFont typeface="Arial"/>
              <a:buNone/>
            </a:pPr>
            <a:r>
              <a:rPr lang="en-US" sz="3000" b="1">
                <a:solidFill>
                  <a:srgbClr val="FFFFFF"/>
                </a:solidFill>
              </a:rPr>
              <a:t>info@schoolshape.com</a:t>
            </a:r>
          </a:p>
        </p:txBody>
      </p:sp>
      <p:sp>
        <p:nvSpPr>
          <p:cNvPr id="58" name="Shape 58"/>
          <p:cNvSpPr txBox="1"/>
          <p:nvPr/>
        </p:nvSpPr>
        <p:spPr>
          <a:xfrm>
            <a:off x="19875" y="0"/>
            <a:ext cx="9087000" cy="653400"/>
          </a:xfrm>
          <a:prstGeom prst="rect">
            <a:avLst/>
          </a:prstGeom>
          <a:solidFill>
            <a:srgbClr val="4A86E8">
              <a:alpha val="50980"/>
            </a:srgbClr>
          </a:solidFill>
          <a:ln>
            <a:noFill/>
          </a:ln>
        </p:spPr>
        <p:txBody>
          <a:bodyPr lIns="91425" tIns="91425" rIns="91425" bIns="91425" anchor="t" anchorCtr="0">
            <a:noAutofit/>
          </a:bodyPr>
          <a:lstStyle/>
          <a:p>
            <a:pPr lvl="0" rtl="0">
              <a:spcBef>
                <a:spcPts val="0"/>
              </a:spcBef>
              <a:buNone/>
            </a:pPr>
            <a:r>
              <a:rPr lang="en-US" sz="3000">
                <a:solidFill>
                  <a:srgbClr val="FFFF00"/>
                </a:solidFill>
              </a:rPr>
              <a:t>   Online Language Lab: Zuma Marketing                               </a:t>
            </a:r>
          </a:p>
          <a:p>
            <a:pPr lvl="0" rtl="0">
              <a:spcBef>
                <a:spcPts val="0"/>
              </a:spcBef>
              <a:buNone/>
            </a:pPr>
            <a:endParaRPr sz="3000">
              <a:solidFill>
                <a:srgbClr val="F3F3F3"/>
              </a:solidFill>
            </a:endParaRPr>
          </a:p>
          <a:p>
            <a:pPr lvl="0" rtl="0">
              <a:spcBef>
                <a:spcPts val="0"/>
              </a:spcBef>
              <a:buNone/>
            </a:pPr>
            <a:r>
              <a:rPr lang="en-US" sz="3000">
                <a:solidFill>
                  <a:srgbClr val="F3F3F3"/>
                </a:solidFill>
              </a:rPr>
              <a:t>        </a:t>
            </a:r>
          </a:p>
        </p:txBody>
      </p:sp>
      <p:sp>
        <p:nvSpPr>
          <p:cNvPr id="59" name="Shape 59"/>
          <p:cNvSpPr txBox="1"/>
          <p:nvPr/>
        </p:nvSpPr>
        <p:spPr>
          <a:xfrm>
            <a:off x="0" y="1263087"/>
            <a:ext cx="9150899" cy="3073800"/>
          </a:xfrm>
          <a:prstGeom prst="rect">
            <a:avLst/>
          </a:prstGeom>
          <a:noFill/>
          <a:ln>
            <a:noFill/>
          </a:ln>
        </p:spPr>
        <p:txBody>
          <a:bodyPr lIns="91425" tIns="91425" rIns="91425" bIns="91425" anchor="ctr" anchorCtr="0">
            <a:noAutofit/>
          </a:bodyPr>
          <a:lstStyle/>
          <a:p>
            <a:pPr marL="342900" lvl="0" indent="-222250" algn="ctr" rtl="0">
              <a:spcBef>
                <a:spcPts val="640"/>
              </a:spcBef>
              <a:buNone/>
            </a:pPr>
            <a:endParaRP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4A86E8"/>
        </a:solidFill>
        <a:effectLst/>
      </p:bgPr>
    </p:bg>
    <p:spTree>
      <p:nvGrpSpPr>
        <p:cNvPr id="1" name="Shape 63"/>
        <p:cNvGrpSpPr/>
        <p:nvPr/>
      </p:nvGrpSpPr>
      <p:grpSpPr>
        <a:xfrm>
          <a:off x="0" y="0"/>
          <a:ext cx="0" cy="0"/>
          <a:chOff x="0" y="0"/>
          <a:chExt cx="0" cy="0"/>
        </a:xfrm>
      </p:grpSpPr>
      <p:sp>
        <p:nvSpPr>
          <p:cNvPr id="64" name="Shape 64"/>
          <p:cNvSpPr/>
          <p:nvPr/>
        </p:nvSpPr>
        <p:spPr>
          <a:xfrm>
            <a:off x="647700" y="115886"/>
            <a:ext cx="7956599" cy="641399"/>
          </a:xfrm>
          <a:prstGeom prst="rect">
            <a:avLst/>
          </a:prstGeom>
          <a:noFill/>
          <a:ln>
            <a:noFill/>
          </a:ln>
        </p:spPr>
        <p:txBody>
          <a:bodyPr lIns="91425" tIns="45700" rIns="91425" bIns="45700" anchor="t" anchorCtr="0">
            <a:noAutofit/>
          </a:bodyPr>
          <a:lstStyle/>
          <a:p>
            <a:pPr marL="0" marR="0" lvl="0" indent="0" algn="ctr" rtl="0">
              <a:spcBef>
                <a:spcPts val="0"/>
              </a:spcBef>
              <a:buClr>
                <a:schemeClr val="dk1"/>
              </a:buClr>
              <a:buSzPct val="25000"/>
              <a:buFont typeface="Arial"/>
              <a:buNone/>
            </a:pPr>
            <a:r>
              <a:rPr lang="en-US" sz="3600" b="1">
                <a:solidFill>
                  <a:schemeClr val="lt1"/>
                </a:solidFill>
              </a:rPr>
              <a:t>Language Lab ‘How-to’ Guide</a:t>
            </a:r>
          </a:p>
        </p:txBody>
      </p:sp>
      <p:pic>
        <p:nvPicPr>
          <p:cNvPr id="65" name="Shape 65"/>
          <p:cNvPicPr preferRelativeResize="0"/>
          <p:nvPr/>
        </p:nvPicPr>
        <p:blipFill>
          <a:blip r:embed="rId3">
            <a:alphaModFix/>
          </a:blip>
          <a:stretch>
            <a:fillRect/>
          </a:stretch>
        </p:blipFill>
        <p:spPr>
          <a:xfrm>
            <a:off x="75100" y="857725"/>
            <a:ext cx="8997224" cy="6000275"/>
          </a:xfrm>
          <a:prstGeom prst="rect">
            <a:avLst/>
          </a:prstGeom>
          <a:noFill/>
          <a:ln>
            <a:noFill/>
          </a:ln>
        </p:spPr>
      </p:pic>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4A86E8"/>
        </a:solidFill>
        <a:effectLst/>
      </p:bgPr>
    </p:bg>
    <p:spTree>
      <p:nvGrpSpPr>
        <p:cNvPr id="1" name="Shape 69"/>
        <p:cNvGrpSpPr/>
        <p:nvPr/>
      </p:nvGrpSpPr>
      <p:grpSpPr>
        <a:xfrm>
          <a:off x="0" y="0"/>
          <a:ext cx="0" cy="0"/>
          <a:chOff x="0" y="0"/>
          <a:chExt cx="0" cy="0"/>
        </a:xfrm>
      </p:grpSpPr>
      <p:sp>
        <p:nvSpPr>
          <p:cNvPr id="70" name="Shape 70"/>
          <p:cNvSpPr txBox="1">
            <a:spLocks noGrp="1"/>
          </p:cNvSpPr>
          <p:nvPr>
            <p:ph type="body" idx="1"/>
          </p:nvPr>
        </p:nvSpPr>
        <p:spPr>
          <a:xfrm>
            <a:off x="457200" y="1600200"/>
            <a:ext cx="8229600" cy="4526100"/>
          </a:xfrm>
          <a:prstGeom prst="rect">
            <a:avLst/>
          </a:prstGeom>
        </p:spPr>
        <p:txBody>
          <a:bodyPr lIns="91425" tIns="91425" rIns="91425" bIns="91425" anchor="t" anchorCtr="0">
            <a:noAutofit/>
          </a:bodyPr>
          <a:lstStyle/>
          <a:p>
            <a:pPr lvl="0" rtl="0">
              <a:spcBef>
                <a:spcPts val="0"/>
              </a:spcBef>
              <a:buNone/>
            </a:pPr>
            <a:endParaRPr/>
          </a:p>
        </p:txBody>
      </p:sp>
      <p:sp>
        <p:nvSpPr>
          <p:cNvPr id="71" name="Shape 71"/>
          <p:cNvSpPr txBox="1">
            <a:spLocks noGrp="1"/>
          </p:cNvSpPr>
          <p:nvPr>
            <p:ph type="title"/>
          </p:nvPr>
        </p:nvSpPr>
        <p:spPr>
          <a:xfrm>
            <a:off x="0" y="217850"/>
            <a:ext cx="9144000" cy="858900"/>
          </a:xfrm>
          <a:prstGeom prst="rect">
            <a:avLst/>
          </a:prstGeom>
        </p:spPr>
        <p:txBody>
          <a:bodyPr lIns="91425" tIns="91425" rIns="91425" bIns="91425" anchor="t" anchorCtr="0">
            <a:noAutofit/>
          </a:bodyPr>
          <a:lstStyle/>
          <a:p>
            <a:pPr lvl="0" rtl="0">
              <a:spcBef>
                <a:spcPts val="0"/>
              </a:spcBef>
              <a:buNone/>
            </a:pPr>
            <a:r>
              <a:rPr lang="en-US" sz="3600" b="1">
                <a:solidFill>
                  <a:srgbClr val="FFFFFF"/>
                </a:solidFill>
              </a:rPr>
              <a:t>Log in at lab.schoolshape.com</a:t>
            </a:r>
          </a:p>
        </p:txBody>
      </p:sp>
      <p:pic>
        <p:nvPicPr>
          <p:cNvPr id="72" name="Shape 72"/>
          <p:cNvPicPr preferRelativeResize="0"/>
          <p:nvPr/>
        </p:nvPicPr>
        <p:blipFill>
          <a:blip r:embed="rId3">
            <a:alphaModFix/>
          </a:blip>
          <a:stretch>
            <a:fillRect/>
          </a:stretch>
        </p:blipFill>
        <p:spPr>
          <a:xfrm>
            <a:off x="0" y="1104425"/>
            <a:ext cx="9143999" cy="5829774"/>
          </a:xfrm>
          <a:prstGeom prst="rect">
            <a:avLst/>
          </a:prstGeom>
          <a:noFill/>
          <a:ln>
            <a:noFill/>
          </a:ln>
        </p:spPr>
      </p:pic>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4A86E8"/>
        </a:solidFill>
        <a:effectLst/>
      </p:bgPr>
    </p:bg>
    <p:spTree>
      <p:nvGrpSpPr>
        <p:cNvPr id="1" name="Shape 76"/>
        <p:cNvGrpSpPr/>
        <p:nvPr/>
      </p:nvGrpSpPr>
      <p:grpSpPr>
        <a:xfrm>
          <a:off x="0" y="0"/>
          <a:ext cx="0" cy="0"/>
          <a:chOff x="0" y="0"/>
          <a:chExt cx="0" cy="0"/>
        </a:xfrm>
      </p:grpSpPr>
      <p:sp>
        <p:nvSpPr>
          <p:cNvPr id="77" name="Shape 77"/>
          <p:cNvSpPr/>
          <p:nvPr/>
        </p:nvSpPr>
        <p:spPr>
          <a:xfrm>
            <a:off x="647700" y="115886"/>
            <a:ext cx="7956549" cy="64135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Arial"/>
              <a:buNone/>
            </a:pPr>
            <a:r>
              <a:rPr lang="en-US" sz="3600" b="1" i="0" u="none" strike="noStrike" cap="none" baseline="0">
                <a:solidFill>
                  <a:schemeClr val="lt1"/>
                </a:solidFill>
                <a:latin typeface="Arial"/>
                <a:ea typeface="Arial"/>
                <a:cs typeface="Arial"/>
                <a:sym typeface="Arial"/>
              </a:rPr>
              <a:t>Student’s Home Page with ‘To Do’ list</a:t>
            </a:r>
          </a:p>
        </p:txBody>
      </p:sp>
      <p:pic>
        <p:nvPicPr>
          <p:cNvPr id="78" name="Shape 78"/>
          <p:cNvPicPr preferRelativeResize="0"/>
          <p:nvPr/>
        </p:nvPicPr>
        <p:blipFill>
          <a:blip r:embed="rId3">
            <a:alphaModFix/>
          </a:blip>
          <a:stretch>
            <a:fillRect/>
          </a:stretch>
        </p:blipFill>
        <p:spPr>
          <a:xfrm>
            <a:off x="0" y="857725"/>
            <a:ext cx="9144000" cy="6000276"/>
          </a:xfrm>
          <a:prstGeom prst="rect">
            <a:avLst/>
          </a:prstGeom>
          <a:noFill/>
          <a:ln>
            <a:noFill/>
          </a:ln>
        </p:spPr>
      </p:pic>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4A86E8"/>
        </a:solidFill>
        <a:effectLst/>
      </p:bgPr>
    </p:bg>
    <p:spTree>
      <p:nvGrpSpPr>
        <p:cNvPr id="1" name="Shape 82"/>
        <p:cNvGrpSpPr/>
        <p:nvPr/>
      </p:nvGrpSpPr>
      <p:grpSpPr>
        <a:xfrm>
          <a:off x="0" y="0"/>
          <a:ext cx="0" cy="0"/>
          <a:chOff x="0" y="0"/>
          <a:chExt cx="0" cy="0"/>
        </a:xfrm>
      </p:grpSpPr>
      <p:sp>
        <p:nvSpPr>
          <p:cNvPr id="83" name="Shape 83"/>
          <p:cNvSpPr txBox="1">
            <a:spLocks noGrp="1"/>
          </p:cNvSpPr>
          <p:nvPr>
            <p:ph type="body" idx="1"/>
          </p:nvPr>
        </p:nvSpPr>
        <p:spPr>
          <a:xfrm>
            <a:off x="457200" y="1600200"/>
            <a:ext cx="8229600" cy="4526100"/>
          </a:xfrm>
          <a:prstGeom prst="rect">
            <a:avLst/>
          </a:prstGeom>
        </p:spPr>
        <p:txBody>
          <a:bodyPr lIns="91425" tIns="91425" rIns="91425" bIns="91425" anchor="t" anchorCtr="0">
            <a:noAutofit/>
          </a:bodyPr>
          <a:lstStyle/>
          <a:p>
            <a:pPr lvl="0" rtl="0">
              <a:spcBef>
                <a:spcPts val="0"/>
              </a:spcBef>
              <a:buNone/>
            </a:pPr>
            <a:endParaRPr/>
          </a:p>
        </p:txBody>
      </p:sp>
      <p:sp>
        <p:nvSpPr>
          <p:cNvPr id="84" name="Shape 84"/>
          <p:cNvSpPr txBox="1">
            <a:spLocks noGrp="1"/>
          </p:cNvSpPr>
          <p:nvPr>
            <p:ph type="title"/>
          </p:nvPr>
        </p:nvSpPr>
        <p:spPr>
          <a:xfrm>
            <a:off x="0" y="0"/>
            <a:ext cx="9144000" cy="761099"/>
          </a:xfrm>
          <a:prstGeom prst="rect">
            <a:avLst/>
          </a:prstGeom>
        </p:spPr>
        <p:txBody>
          <a:bodyPr lIns="91425" tIns="91425" rIns="91425" bIns="91425" anchor="t" anchorCtr="0">
            <a:noAutofit/>
          </a:bodyPr>
          <a:lstStyle/>
          <a:p>
            <a:pPr lvl="0" rtl="0">
              <a:spcBef>
                <a:spcPts val="0"/>
              </a:spcBef>
              <a:buNone/>
            </a:pPr>
            <a:r>
              <a:rPr lang="en-US" sz="3600" b="1">
                <a:solidFill>
                  <a:srgbClr val="FFFFFF"/>
                </a:solidFill>
              </a:rPr>
              <a:t>Teacher’s home page</a:t>
            </a:r>
          </a:p>
        </p:txBody>
      </p:sp>
      <p:pic>
        <p:nvPicPr>
          <p:cNvPr id="85" name="Shape 85"/>
          <p:cNvPicPr preferRelativeResize="0"/>
          <p:nvPr/>
        </p:nvPicPr>
        <p:blipFill>
          <a:blip r:embed="rId3">
            <a:alphaModFix/>
          </a:blip>
          <a:stretch>
            <a:fillRect/>
          </a:stretch>
        </p:blipFill>
        <p:spPr>
          <a:xfrm>
            <a:off x="0" y="761125"/>
            <a:ext cx="9144000" cy="6054400"/>
          </a:xfrm>
          <a:prstGeom prst="rect">
            <a:avLst/>
          </a:prstGeom>
          <a:noFill/>
          <a:ln>
            <a:noFill/>
          </a:ln>
        </p:spPr>
      </p:pic>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4A86E8"/>
        </a:solidFill>
        <a:effectLst/>
      </p:bgPr>
    </p:bg>
    <p:spTree>
      <p:nvGrpSpPr>
        <p:cNvPr id="1" name="Shape 89"/>
        <p:cNvGrpSpPr/>
        <p:nvPr/>
      </p:nvGrpSpPr>
      <p:grpSpPr>
        <a:xfrm>
          <a:off x="0" y="0"/>
          <a:ext cx="0" cy="0"/>
          <a:chOff x="0" y="0"/>
          <a:chExt cx="0" cy="0"/>
        </a:xfrm>
      </p:grpSpPr>
      <p:sp>
        <p:nvSpPr>
          <p:cNvPr id="90" name="Shape 90"/>
          <p:cNvSpPr txBox="1">
            <a:spLocks noGrp="1"/>
          </p:cNvSpPr>
          <p:nvPr>
            <p:ph type="body" idx="1"/>
          </p:nvPr>
        </p:nvSpPr>
        <p:spPr>
          <a:xfrm>
            <a:off x="457200" y="1600200"/>
            <a:ext cx="8229600" cy="4526100"/>
          </a:xfrm>
          <a:prstGeom prst="rect">
            <a:avLst/>
          </a:prstGeom>
        </p:spPr>
        <p:txBody>
          <a:bodyPr lIns="91425" tIns="91425" rIns="91425" bIns="91425" anchor="t" anchorCtr="0">
            <a:noAutofit/>
          </a:bodyPr>
          <a:lstStyle/>
          <a:p>
            <a:pPr lvl="0" rtl="0">
              <a:spcBef>
                <a:spcPts val="0"/>
              </a:spcBef>
              <a:buNone/>
            </a:pPr>
            <a:endParaRPr/>
          </a:p>
        </p:txBody>
      </p:sp>
      <p:sp>
        <p:nvSpPr>
          <p:cNvPr id="91" name="Shape 91"/>
          <p:cNvSpPr txBox="1">
            <a:spLocks noGrp="1"/>
          </p:cNvSpPr>
          <p:nvPr>
            <p:ph type="title"/>
          </p:nvPr>
        </p:nvSpPr>
        <p:spPr>
          <a:xfrm>
            <a:off x="0" y="0"/>
            <a:ext cx="9144000" cy="696899"/>
          </a:xfrm>
          <a:prstGeom prst="rect">
            <a:avLst/>
          </a:prstGeom>
        </p:spPr>
        <p:txBody>
          <a:bodyPr lIns="91425" tIns="91425" rIns="91425" bIns="91425" anchor="t" anchorCtr="0">
            <a:noAutofit/>
          </a:bodyPr>
          <a:lstStyle/>
          <a:p>
            <a:pPr rtl="0">
              <a:spcBef>
                <a:spcPts val="0"/>
              </a:spcBef>
              <a:buNone/>
            </a:pPr>
            <a:r>
              <a:rPr lang="en-US" sz="3600" b="1">
                <a:solidFill>
                  <a:srgbClr val="FFFFFF"/>
                </a:solidFill>
              </a:rPr>
              <a:t>Selecting students</a:t>
            </a:r>
          </a:p>
          <a:p>
            <a:pPr lvl="0" rtl="0">
              <a:spcBef>
                <a:spcPts val="0"/>
              </a:spcBef>
              <a:buNone/>
            </a:pPr>
            <a:endParaRPr sz="3600" b="1">
              <a:solidFill>
                <a:srgbClr val="FFFFFF"/>
              </a:solidFill>
            </a:endParaRPr>
          </a:p>
        </p:txBody>
      </p:sp>
      <p:pic>
        <p:nvPicPr>
          <p:cNvPr id="92" name="Shape 92"/>
          <p:cNvPicPr preferRelativeResize="0"/>
          <p:nvPr/>
        </p:nvPicPr>
        <p:blipFill>
          <a:blip r:embed="rId3">
            <a:alphaModFix/>
          </a:blip>
          <a:stretch>
            <a:fillRect/>
          </a:stretch>
        </p:blipFill>
        <p:spPr>
          <a:xfrm>
            <a:off x="0" y="814850"/>
            <a:ext cx="9144000" cy="6043149"/>
          </a:xfrm>
          <a:prstGeom prst="rect">
            <a:avLst/>
          </a:prstGeom>
          <a:noFill/>
          <a:ln>
            <a:noFill/>
          </a:ln>
        </p:spPr>
      </p:pic>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4A86E8"/>
        </a:solidFill>
        <a:effectLst/>
      </p:bgPr>
    </p:bg>
    <p:spTree>
      <p:nvGrpSpPr>
        <p:cNvPr id="1" name="Shape 96"/>
        <p:cNvGrpSpPr/>
        <p:nvPr/>
      </p:nvGrpSpPr>
      <p:grpSpPr>
        <a:xfrm>
          <a:off x="0" y="0"/>
          <a:ext cx="0" cy="0"/>
          <a:chOff x="0" y="0"/>
          <a:chExt cx="0" cy="0"/>
        </a:xfrm>
      </p:grpSpPr>
      <p:sp>
        <p:nvSpPr>
          <p:cNvPr id="97" name="Shape 97"/>
          <p:cNvSpPr txBox="1">
            <a:spLocks noGrp="1"/>
          </p:cNvSpPr>
          <p:nvPr>
            <p:ph type="body" idx="1"/>
          </p:nvPr>
        </p:nvSpPr>
        <p:spPr>
          <a:xfrm>
            <a:off x="457200" y="1600200"/>
            <a:ext cx="8229600" cy="4526100"/>
          </a:xfrm>
          <a:prstGeom prst="rect">
            <a:avLst/>
          </a:prstGeom>
        </p:spPr>
        <p:txBody>
          <a:bodyPr lIns="91425" tIns="91425" rIns="91425" bIns="91425" anchor="t" anchorCtr="0">
            <a:noAutofit/>
          </a:bodyPr>
          <a:lstStyle/>
          <a:p>
            <a:pPr lvl="0" rtl="0">
              <a:spcBef>
                <a:spcPts val="0"/>
              </a:spcBef>
              <a:buNone/>
            </a:pPr>
            <a:endParaRPr/>
          </a:p>
        </p:txBody>
      </p:sp>
      <p:sp>
        <p:nvSpPr>
          <p:cNvPr id="98" name="Shape 98"/>
          <p:cNvSpPr txBox="1">
            <a:spLocks noGrp="1"/>
          </p:cNvSpPr>
          <p:nvPr>
            <p:ph type="title"/>
          </p:nvPr>
        </p:nvSpPr>
        <p:spPr>
          <a:xfrm>
            <a:off x="0" y="0"/>
            <a:ext cx="9144000" cy="696899"/>
          </a:xfrm>
          <a:prstGeom prst="rect">
            <a:avLst/>
          </a:prstGeom>
        </p:spPr>
        <p:txBody>
          <a:bodyPr lIns="91425" tIns="91425" rIns="91425" bIns="91425" anchor="t" anchorCtr="0">
            <a:noAutofit/>
          </a:bodyPr>
          <a:lstStyle/>
          <a:p>
            <a:pPr lvl="0" rtl="0">
              <a:spcBef>
                <a:spcPts val="0"/>
              </a:spcBef>
              <a:buNone/>
            </a:pPr>
            <a:r>
              <a:rPr lang="en-US" sz="3600" b="1">
                <a:solidFill>
                  <a:srgbClr val="FFFFFF"/>
                </a:solidFill>
              </a:rPr>
              <a:t>Organizing students</a:t>
            </a:r>
          </a:p>
          <a:p>
            <a:pPr lvl="0" rtl="0">
              <a:spcBef>
                <a:spcPts val="0"/>
              </a:spcBef>
              <a:buNone/>
            </a:pPr>
            <a:endParaRPr sz="3600" b="1">
              <a:solidFill>
                <a:srgbClr val="FFFFFF"/>
              </a:solidFill>
            </a:endParaRPr>
          </a:p>
        </p:txBody>
      </p:sp>
      <p:pic>
        <p:nvPicPr>
          <p:cNvPr id="99" name="Shape 99"/>
          <p:cNvPicPr preferRelativeResize="0"/>
          <p:nvPr/>
        </p:nvPicPr>
        <p:blipFill>
          <a:blip r:embed="rId3">
            <a:alphaModFix/>
          </a:blip>
          <a:stretch>
            <a:fillRect/>
          </a:stretch>
        </p:blipFill>
        <p:spPr>
          <a:xfrm>
            <a:off x="0" y="750550"/>
            <a:ext cx="9143999" cy="6107450"/>
          </a:xfrm>
          <a:prstGeom prst="rect">
            <a:avLst/>
          </a:prstGeom>
          <a:noFill/>
          <a:ln>
            <a:noFill/>
          </a:ln>
        </p:spPr>
      </p:pic>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4A86E8"/>
        </a:solidFill>
        <a:effectLst/>
      </p:bgPr>
    </p:bg>
    <p:spTree>
      <p:nvGrpSpPr>
        <p:cNvPr id="1" name="Shape 103"/>
        <p:cNvGrpSpPr/>
        <p:nvPr/>
      </p:nvGrpSpPr>
      <p:grpSpPr>
        <a:xfrm>
          <a:off x="0" y="0"/>
          <a:ext cx="0" cy="0"/>
          <a:chOff x="0" y="0"/>
          <a:chExt cx="0" cy="0"/>
        </a:xfrm>
      </p:grpSpPr>
      <p:sp>
        <p:nvSpPr>
          <p:cNvPr id="104" name="Shape 104"/>
          <p:cNvSpPr txBox="1">
            <a:spLocks noGrp="1"/>
          </p:cNvSpPr>
          <p:nvPr>
            <p:ph type="body" idx="1"/>
          </p:nvPr>
        </p:nvSpPr>
        <p:spPr>
          <a:xfrm>
            <a:off x="457200" y="1600200"/>
            <a:ext cx="8229600" cy="4526100"/>
          </a:xfrm>
          <a:prstGeom prst="rect">
            <a:avLst/>
          </a:prstGeom>
        </p:spPr>
        <p:txBody>
          <a:bodyPr lIns="91425" tIns="91425" rIns="91425" bIns="91425" anchor="t" anchorCtr="0">
            <a:noAutofit/>
          </a:bodyPr>
          <a:lstStyle/>
          <a:p>
            <a:pPr lvl="0" rtl="0">
              <a:spcBef>
                <a:spcPts val="0"/>
              </a:spcBef>
              <a:buNone/>
            </a:pPr>
            <a:endParaRPr/>
          </a:p>
        </p:txBody>
      </p:sp>
      <p:sp>
        <p:nvSpPr>
          <p:cNvPr id="105" name="Shape 105"/>
          <p:cNvSpPr txBox="1">
            <a:spLocks noGrp="1"/>
          </p:cNvSpPr>
          <p:nvPr>
            <p:ph type="title"/>
          </p:nvPr>
        </p:nvSpPr>
        <p:spPr>
          <a:xfrm>
            <a:off x="0" y="0"/>
            <a:ext cx="9144000" cy="696899"/>
          </a:xfrm>
          <a:prstGeom prst="rect">
            <a:avLst/>
          </a:prstGeom>
        </p:spPr>
        <p:txBody>
          <a:bodyPr lIns="91425" tIns="91425" rIns="91425" bIns="91425" anchor="t" anchorCtr="0">
            <a:noAutofit/>
          </a:bodyPr>
          <a:lstStyle/>
          <a:p>
            <a:pPr lvl="0" rtl="0">
              <a:spcBef>
                <a:spcPts val="0"/>
              </a:spcBef>
              <a:buNone/>
            </a:pPr>
            <a:r>
              <a:rPr lang="en-US" sz="3600" b="1">
                <a:solidFill>
                  <a:srgbClr val="FFFFFF"/>
                </a:solidFill>
              </a:rPr>
              <a:t>Selecting student’s work portfolio </a:t>
            </a:r>
          </a:p>
          <a:p>
            <a:pPr lvl="0" rtl="0">
              <a:spcBef>
                <a:spcPts val="0"/>
              </a:spcBef>
              <a:buNone/>
            </a:pPr>
            <a:endParaRPr sz="3600" b="1">
              <a:solidFill>
                <a:srgbClr val="FFFFFF"/>
              </a:solidFill>
            </a:endParaRPr>
          </a:p>
        </p:txBody>
      </p:sp>
      <p:pic>
        <p:nvPicPr>
          <p:cNvPr id="106" name="Shape 106"/>
          <p:cNvPicPr preferRelativeResize="0"/>
          <p:nvPr/>
        </p:nvPicPr>
        <p:blipFill>
          <a:blip r:embed="rId3">
            <a:alphaModFix/>
          </a:blip>
          <a:stretch>
            <a:fillRect/>
          </a:stretch>
        </p:blipFill>
        <p:spPr>
          <a:xfrm>
            <a:off x="0" y="757525"/>
            <a:ext cx="9144001" cy="6100474"/>
          </a:xfrm>
          <a:prstGeom prst="rect">
            <a:avLst/>
          </a:prstGeom>
          <a:noFill/>
          <a:ln>
            <a:noFill/>
          </a:ln>
        </p:spPr>
      </p:pic>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4A86E8"/>
        </a:solidFill>
        <a:effectLst/>
      </p:bgPr>
    </p:bg>
    <p:spTree>
      <p:nvGrpSpPr>
        <p:cNvPr id="1" name="Shape 110"/>
        <p:cNvGrpSpPr/>
        <p:nvPr/>
      </p:nvGrpSpPr>
      <p:grpSpPr>
        <a:xfrm>
          <a:off x="0" y="0"/>
          <a:ext cx="0" cy="0"/>
          <a:chOff x="0" y="0"/>
          <a:chExt cx="0" cy="0"/>
        </a:xfrm>
      </p:grpSpPr>
      <p:sp>
        <p:nvSpPr>
          <p:cNvPr id="111" name="Shape 111"/>
          <p:cNvSpPr txBox="1">
            <a:spLocks noGrp="1"/>
          </p:cNvSpPr>
          <p:nvPr>
            <p:ph type="body" idx="1"/>
          </p:nvPr>
        </p:nvSpPr>
        <p:spPr>
          <a:xfrm>
            <a:off x="457200" y="1600200"/>
            <a:ext cx="8229600" cy="4526100"/>
          </a:xfrm>
          <a:prstGeom prst="rect">
            <a:avLst/>
          </a:prstGeom>
        </p:spPr>
        <p:txBody>
          <a:bodyPr lIns="91425" tIns="91425" rIns="91425" bIns="91425" anchor="t" anchorCtr="0">
            <a:noAutofit/>
          </a:bodyPr>
          <a:lstStyle/>
          <a:p>
            <a:pPr lvl="0" rtl="0">
              <a:spcBef>
                <a:spcPts val="0"/>
              </a:spcBef>
              <a:buNone/>
            </a:pPr>
            <a:endParaRPr/>
          </a:p>
        </p:txBody>
      </p:sp>
      <p:sp>
        <p:nvSpPr>
          <p:cNvPr id="112" name="Shape 112"/>
          <p:cNvSpPr txBox="1">
            <a:spLocks noGrp="1"/>
          </p:cNvSpPr>
          <p:nvPr>
            <p:ph type="title"/>
          </p:nvPr>
        </p:nvSpPr>
        <p:spPr>
          <a:xfrm>
            <a:off x="0" y="0"/>
            <a:ext cx="9144000" cy="696899"/>
          </a:xfrm>
          <a:prstGeom prst="rect">
            <a:avLst/>
          </a:prstGeom>
        </p:spPr>
        <p:txBody>
          <a:bodyPr lIns="91425" tIns="91425" rIns="91425" bIns="91425" anchor="t" anchorCtr="0">
            <a:noAutofit/>
          </a:bodyPr>
          <a:lstStyle/>
          <a:p>
            <a:pPr lvl="0" rtl="0">
              <a:spcBef>
                <a:spcPts val="0"/>
              </a:spcBef>
              <a:buNone/>
            </a:pPr>
            <a:r>
              <a:rPr lang="en-US" sz="3600" b="1">
                <a:solidFill>
                  <a:srgbClr val="FFFFFF"/>
                </a:solidFill>
              </a:rPr>
              <a:t>Harry Potter’s work portfolio </a:t>
            </a:r>
          </a:p>
          <a:p>
            <a:pPr lvl="0" rtl="0">
              <a:spcBef>
                <a:spcPts val="0"/>
              </a:spcBef>
              <a:buNone/>
            </a:pPr>
            <a:endParaRPr sz="3600" b="1">
              <a:solidFill>
                <a:srgbClr val="FFFFFF"/>
              </a:solidFill>
            </a:endParaRPr>
          </a:p>
        </p:txBody>
      </p:sp>
      <p:pic>
        <p:nvPicPr>
          <p:cNvPr id="113" name="Shape 113"/>
          <p:cNvPicPr preferRelativeResize="0"/>
          <p:nvPr/>
        </p:nvPicPr>
        <p:blipFill>
          <a:blip r:embed="rId3">
            <a:alphaModFix/>
          </a:blip>
          <a:stretch>
            <a:fillRect/>
          </a:stretch>
        </p:blipFill>
        <p:spPr>
          <a:xfrm>
            <a:off x="0" y="767575"/>
            <a:ext cx="9143999" cy="6033449"/>
          </a:xfrm>
          <a:prstGeom prst="rect">
            <a:avLst/>
          </a:prstGeom>
          <a:noFill/>
          <a:ln>
            <a:noFill/>
          </a:ln>
        </p:spPr>
      </p:pic>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4A86E8"/>
        </a:solidFill>
        <a:effectLst/>
      </p:bgPr>
    </p:bg>
    <p:spTree>
      <p:nvGrpSpPr>
        <p:cNvPr id="1" name="Shape 117"/>
        <p:cNvGrpSpPr/>
        <p:nvPr/>
      </p:nvGrpSpPr>
      <p:grpSpPr>
        <a:xfrm>
          <a:off x="0" y="0"/>
          <a:ext cx="0" cy="0"/>
          <a:chOff x="0" y="0"/>
          <a:chExt cx="0" cy="0"/>
        </a:xfrm>
      </p:grpSpPr>
      <p:sp>
        <p:nvSpPr>
          <p:cNvPr id="118" name="Shape 118"/>
          <p:cNvSpPr txBox="1">
            <a:spLocks noGrp="1"/>
          </p:cNvSpPr>
          <p:nvPr>
            <p:ph type="body" idx="1"/>
          </p:nvPr>
        </p:nvSpPr>
        <p:spPr>
          <a:xfrm>
            <a:off x="457200" y="1600200"/>
            <a:ext cx="8229600" cy="4526100"/>
          </a:xfrm>
          <a:prstGeom prst="rect">
            <a:avLst/>
          </a:prstGeom>
        </p:spPr>
        <p:txBody>
          <a:bodyPr lIns="91425" tIns="91425" rIns="91425" bIns="91425" anchor="t" anchorCtr="0">
            <a:noAutofit/>
          </a:bodyPr>
          <a:lstStyle/>
          <a:p>
            <a:pPr lvl="0" rtl="0">
              <a:spcBef>
                <a:spcPts val="0"/>
              </a:spcBef>
              <a:buNone/>
            </a:pPr>
            <a:endParaRPr/>
          </a:p>
        </p:txBody>
      </p:sp>
      <p:sp>
        <p:nvSpPr>
          <p:cNvPr id="119" name="Shape 119"/>
          <p:cNvSpPr txBox="1">
            <a:spLocks noGrp="1"/>
          </p:cNvSpPr>
          <p:nvPr>
            <p:ph type="title"/>
          </p:nvPr>
        </p:nvSpPr>
        <p:spPr>
          <a:xfrm>
            <a:off x="0" y="0"/>
            <a:ext cx="9144000" cy="696899"/>
          </a:xfrm>
          <a:prstGeom prst="rect">
            <a:avLst/>
          </a:prstGeom>
        </p:spPr>
        <p:txBody>
          <a:bodyPr lIns="91425" tIns="91425" rIns="91425" bIns="91425" anchor="t" anchorCtr="0">
            <a:noAutofit/>
          </a:bodyPr>
          <a:lstStyle/>
          <a:p>
            <a:pPr lvl="0" rtl="0">
              <a:spcBef>
                <a:spcPts val="0"/>
              </a:spcBef>
              <a:buNone/>
            </a:pPr>
            <a:r>
              <a:rPr lang="en-US" sz="3600" b="1">
                <a:solidFill>
                  <a:srgbClr val="FFFFFF"/>
                </a:solidFill>
              </a:rPr>
              <a:t>Students who are online </a:t>
            </a:r>
          </a:p>
          <a:p>
            <a:pPr lvl="0" rtl="0">
              <a:spcBef>
                <a:spcPts val="0"/>
              </a:spcBef>
              <a:buNone/>
            </a:pPr>
            <a:endParaRPr sz="3600" b="1">
              <a:solidFill>
                <a:srgbClr val="FFFFFF"/>
              </a:solidFill>
            </a:endParaRPr>
          </a:p>
        </p:txBody>
      </p:sp>
      <p:pic>
        <p:nvPicPr>
          <p:cNvPr id="120" name="Shape 120"/>
          <p:cNvPicPr preferRelativeResize="0"/>
          <p:nvPr/>
        </p:nvPicPr>
        <p:blipFill>
          <a:blip r:embed="rId3">
            <a:alphaModFix/>
          </a:blip>
          <a:stretch>
            <a:fillRect/>
          </a:stretch>
        </p:blipFill>
        <p:spPr>
          <a:xfrm>
            <a:off x="0" y="887025"/>
            <a:ext cx="9143999" cy="5793324"/>
          </a:xfrm>
          <a:prstGeom prst="rect">
            <a:avLst/>
          </a:prstGeom>
          <a:noFill/>
          <a:ln>
            <a:noFill/>
          </a:ln>
        </p:spPr>
      </p:pic>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4A86E8"/>
        </a:solidFill>
        <a:effectLst/>
      </p:bgPr>
    </p:bg>
    <p:spTree>
      <p:nvGrpSpPr>
        <p:cNvPr id="1" name="Shape 124"/>
        <p:cNvGrpSpPr/>
        <p:nvPr/>
      </p:nvGrpSpPr>
      <p:grpSpPr>
        <a:xfrm>
          <a:off x="0" y="0"/>
          <a:ext cx="0" cy="0"/>
          <a:chOff x="0" y="0"/>
          <a:chExt cx="0" cy="0"/>
        </a:xfrm>
      </p:grpSpPr>
      <p:sp>
        <p:nvSpPr>
          <p:cNvPr id="125" name="Shape 125"/>
          <p:cNvSpPr txBox="1">
            <a:spLocks noGrp="1"/>
          </p:cNvSpPr>
          <p:nvPr>
            <p:ph type="body" idx="1"/>
          </p:nvPr>
        </p:nvSpPr>
        <p:spPr>
          <a:xfrm>
            <a:off x="457200" y="1600200"/>
            <a:ext cx="8229600" cy="4526100"/>
          </a:xfrm>
          <a:prstGeom prst="rect">
            <a:avLst/>
          </a:prstGeom>
        </p:spPr>
        <p:txBody>
          <a:bodyPr lIns="91425" tIns="91425" rIns="91425" bIns="91425" anchor="t" anchorCtr="0">
            <a:noAutofit/>
          </a:bodyPr>
          <a:lstStyle/>
          <a:p>
            <a:pPr lvl="0" rtl="0">
              <a:spcBef>
                <a:spcPts val="0"/>
              </a:spcBef>
              <a:buNone/>
            </a:pPr>
            <a:endParaRPr/>
          </a:p>
        </p:txBody>
      </p:sp>
      <p:sp>
        <p:nvSpPr>
          <p:cNvPr id="126" name="Shape 126"/>
          <p:cNvSpPr txBox="1">
            <a:spLocks noGrp="1"/>
          </p:cNvSpPr>
          <p:nvPr>
            <p:ph type="title"/>
          </p:nvPr>
        </p:nvSpPr>
        <p:spPr>
          <a:xfrm>
            <a:off x="0" y="0"/>
            <a:ext cx="9144000" cy="696899"/>
          </a:xfrm>
          <a:prstGeom prst="rect">
            <a:avLst/>
          </a:prstGeom>
        </p:spPr>
        <p:txBody>
          <a:bodyPr lIns="91425" tIns="91425" rIns="91425" bIns="91425" anchor="t" anchorCtr="0">
            <a:noAutofit/>
          </a:bodyPr>
          <a:lstStyle/>
          <a:p>
            <a:pPr lvl="0" rtl="0">
              <a:spcBef>
                <a:spcPts val="0"/>
              </a:spcBef>
              <a:buNone/>
            </a:pPr>
            <a:r>
              <a:rPr lang="en-US" sz="3600" b="1">
                <a:solidFill>
                  <a:srgbClr val="FFFFFF"/>
                </a:solidFill>
              </a:rPr>
              <a:t>Selecting pair discussion </a:t>
            </a:r>
          </a:p>
          <a:p>
            <a:pPr lvl="0" rtl="0">
              <a:spcBef>
                <a:spcPts val="0"/>
              </a:spcBef>
              <a:buNone/>
            </a:pPr>
            <a:endParaRPr sz="3600" b="1">
              <a:solidFill>
                <a:srgbClr val="FFFFFF"/>
              </a:solidFill>
            </a:endParaRPr>
          </a:p>
        </p:txBody>
      </p:sp>
      <p:pic>
        <p:nvPicPr>
          <p:cNvPr id="127" name="Shape 127"/>
          <p:cNvPicPr preferRelativeResize="0"/>
          <p:nvPr/>
        </p:nvPicPr>
        <p:blipFill>
          <a:blip r:embed="rId3">
            <a:alphaModFix/>
          </a:blip>
          <a:stretch>
            <a:fillRect/>
          </a:stretch>
        </p:blipFill>
        <p:spPr>
          <a:xfrm>
            <a:off x="0" y="887025"/>
            <a:ext cx="9143999" cy="5873775"/>
          </a:xfrm>
          <a:prstGeom prst="rect">
            <a:avLst/>
          </a:prstGeom>
          <a:noFill/>
          <a:ln>
            <a:noFill/>
          </a:ln>
        </p:spPr>
      </p:pic>
    </p:spTree>
  </p:cSld>
  <p:clrMapOvr>
    <a:masterClrMapping/>
  </p:clrMapOvr>
  <p:transition spd="slow">
    <p:cut/>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4A86E8"/>
        </a:solidFill>
        <a:effectLst/>
      </p:bgPr>
    </p:bg>
    <p:spTree>
      <p:nvGrpSpPr>
        <p:cNvPr id="1" name="Shape 131"/>
        <p:cNvGrpSpPr/>
        <p:nvPr/>
      </p:nvGrpSpPr>
      <p:grpSpPr>
        <a:xfrm>
          <a:off x="0" y="0"/>
          <a:ext cx="0" cy="0"/>
          <a:chOff x="0" y="0"/>
          <a:chExt cx="0" cy="0"/>
        </a:xfrm>
      </p:grpSpPr>
      <p:sp>
        <p:nvSpPr>
          <p:cNvPr id="132" name="Shape 132"/>
          <p:cNvSpPr txBox="1">
            <a:spLocks noGrp="1"/>
          </p:cNvSpPr>
          <p:nvPr>
            <p:ph type="body" idx="1"/>
          </p:nvPr>
        </p:nvSpPr>
        <p:spPr>
          <a:xfrm>
            <a:off x="457200" y="1600200"/>
            <a:ext cx="8229600" cy="4526100"/>
          </a:xfrm>
          <a:prstGeom prst="rect">
            <a:avLst/>
          </a:prstGeom>
        </p:spPr>
        <p:txBody>
          <a:bodyPr lIns="91425" tIns="91425" rIns="91425" bIns="91425" anchor="t" anchorCtr="0">
            <a:noAutofit/>
          </a:bodyPr>
          <a:lstStyle/>
          <a:p>
            <a:pPr lvl="0" rtl="0">
              <a:spcBef>
                <a:spcPts val="0"/>
              </a:spcBef>
              <a:buNone/>
            </a:pPr>
            <a:endParaRPr/>
          </a:p>
        </p:txBody>
      </p:sp>
      <p:sp>
        <p:nvSpPr>
          <p:cNvPr id="133" name="Shape 133"/>
          <p:cNvSpPr txBox="1">
            <a:spLocks noGrp="1"/>
          </p:cNvSpPr>
          <p:nvPr>
            <p:ph type="title"/>
          </p:nvPr>
        </p:nvSpPr>
        <p:spPr>
          <a:xfrm>
            <a:off x="0" y="0"/>
            <a:ext cx="9144000" cy="757499"/>
          </a:xfrm>
          <a:prstGeom prst="rect">
            <a:avLst/>
          </a:prstGeom>
        </p:spPr>
        <p:txBody>
          <a:bodyPr lIns="91425" tIns="91425" rIns="91425" bIns="91425" anchor="t" anchorCtr="0">
            <a:noAutofit/>
          </a:bodyPr>
          <a:lstStyle/>
          <a:p>
            <a:pPr lvl="0" rtl="0">
              <a:spcBef>
                <a:spcPts val="0"/>
              </a:spcBef>
              <a:buNone/>
            </a:pPr>
            <a:r>
              <a:rPr lang="en-US" sz="3600" b="1">
                <a:solidFill>
                  <a:srgbClr val="FFFFFF"/>
                </a:solidFill>
              </a:rPr>
              <a:t>Pairing locally or internationally </a:t>
            </a:r>
          </a:p>
          <a:p>
            <a:pPr lvl="0" rtl="0">
              <a:spcBef>
                <a:spcPts val="0"/>
              </a:spcBef>
              <a:buNone/>
            </a:pPr>
            <a:endParaRPr sz="3600" b="1">
              <a:solidFill>
                <a:srgbClr val="FFFFFF"/>
              </a:solidFill>
            </a:endParaRPr>
          </a:p>
        </p:txBody>
      </p:sp>
      <p:pic>
        <p:nvPicPr>
          <p:cNvPr id="134" name="Shape 134"/>
          <p:cNvPicPr preferRelativeResize="0"/>
          <p:nvPr/>
        </p:nvPicPr>
        <p:blipFill>
          <a:blip r:embed="rId3">
            <a:alphaModFix/>
          </a:blip>
          <a:stretch>
            <a:fillRect/>
          </a:stretch>
        </p:blipFill>
        <p:spPr>
          <a:xfrm>
            <a:off x="0" y="827924"/>
            <a:ext cx="9143998" cy="6030075"/>
          </a:xfrm>
          <a:prstGeom prst="rect">
            <a:avLst/>
          </a:prstGeom>
          <a:noFill/>
          <a:ln>
            <a:noFill/>
          </a:ln>
        </p:spPr>
      </p:pic>
    </p:spTree>
  </p:cSld>
  <p:clrMapOvr>
    <a:masterClrMapping/>
  </p:clrMapOvr>
  <p:transition spd="slow">
    <p:cut/>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4A86E8"/>
        </a:solidFill>
        <a:effectLst/>
      </p:bgPr>
    </p:bg>
    <p:spTree>
      <p:nvGrpSpPr>
        <p:cNvPr id="1" name="Shape 138"/>
        <p:cNvGrpSpPr/>
        <p:nvPr/>
      </p:nvGrpSpPr>
      <p:grpSpPr>
        <a:xfrm>
          <a:off x="0" y="0"/>
          <a:ext cx="0" cy="0"/>
          <a:chOff x="0" y="0"/>
          <a:chExt cx="0" cy="0"/>
        </a:xfrm>
      </p:grpSpPr>
      <p:sp>
        <p:nvSpPr>
          <p:cNvPr id="139" name="Shape 139"/>
          <p:cNvSpPr txBox="1">
            <a:spLocks noGrp="1"/>
          </p:cNvSpPr>
          <p:nvPr>
            <p:ph type="body" idx="1"/>
          </p:nvPr>
        </p:nvSpPr>
        <p:spPr>
          <a:xfrm>
            <a:off x="457200" y="1600200"/>
            <a:ext cx="8229600" cy="4526100"/>
          </a:xfrm>
          <a:prstGeom prst="rect">
            <a:avLst/>
          </a:prstGeom>
        </p:spPr>
        <p:txBody>
          <a:bodyPr lIns="91425" tIns="91425" rIns="91425" bIns="91425" anchor="t" anchorCtr="0">
            <a:noAutofit/>
          </a:bodyPr>
          <a:lstStyle/>
          <a:p>
            <a:pPr lvl="0" rtl="0">
              <a:spcBef>
                <a:spcPts val="0"/>
              </a:spcBef>
              <a:buNone/>
            </a:pPr>
            <a:endParaRPr/>
          </a:p>
        </p:txBody>
      </p:sp>
      <p:sp>
        <p:nvSpPr>
          <p:cNvPr id="140" name="Shape 140"/>
          <p:cNvSpPr txBox="1">
            <a:spLocks noGrp="1"/>
          </p:cNvSpPr>
          <p:nvPr>
            <p:ph type="title"/>
          </p:nvPr>
        </p:nvSpPr>
        <p:spPr>
          <a:xfrm>
            <a:off x="0" y="0"/>
            <a:ext cx="9144000" cy="696899"/>
          </a:xfrm>
          <a:prstGeom prst="rect">
            <a:avLst/>
          </a:prstGeom>
        </p:spPr>
        <p:txBody>
          <a:bodyPr lIns="91425" tIns="91425" rIns="91425" bIns="91425" anchor="t" anchorCtr="0">
            <a:noAutofit/>
          </a:bodyPr>
          <a:lstStyle/>
          <a:p>
            <a:pPr lvl="0" rtl="0">
              <a:spcBef>
                <a:spcPts val="0"/>
              </a:spcBef>
              <a:buNone/>
            </a:pPr>
            <a:r>
              <a:rPr lang="en-US" sz="3600" b="1">
                <a:solidFill>
                  <a:srgbClr val="FFFFFF"/>
                </a:solidFill>
              </a:rPr>
              <a:t>Paired students </a:t>
            </a:r>
          </a:p>
          <a:p>
            <a:pPr lvl="0" rtl="0">
              <a:spcBef>
                <a:spcPts val="0"/>
              </a:spcBef>
              <a:buNone/>
            </a:pPr>
            <a:endParaRPr sz="3600" b="1">
              <a:solidFill>
                <a:srgbClr val="FFFFFF"/>
              </a:solidFill>
            </a:endParaRPr>
          </a:p>
        </p:txBody>
      </p:sp>
      <p:pic>
        <p:nvPicPr>
          <p:cNvPr id="141" name="Shape 141"/>
          <p:cNvPicPr preferRelativeResize="0"/>
          <p:nvPr/>
        </p:nvPicPr>
        <p:blipFill>
          <a:blip r:embed="rId3">
            <a:alphaModFix/>
          </a:blip>
          <a:stretch>
            <a:fillRect/>
          </a:stretch>
        </p:blipFill>
        <p:spPr>
          <a:xfrm>
            <a:off x="0" y="822299"/>
            <a:ext cx="9144000" cy="5898274"/>
          </a:xfrm>
          <a:prstGeom prst="rect">
            <a:avLst/>
          </a:prstGeom>
          <a:noFill/>
          <a:ln>
            <a:noFill/>
          </a:ln>
        </p:spPr>
      </p:pic>
    </p:spTree>
  </p:cSld>
  <p:clrMapOvr>
    <a:masterClrMapping/>
  </p:clrMapOvr>
  <p:transition spd="slow">
    <p:cut/>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4A86E8"/>
        </a:solidFill>
        <a:effectLst/>
      </p:bgPr>
    </p:bg>
    <p:spTree>
      <p:nvGrpSpPr>
        <p:cNvPr id="1" name="Shape 145"/>
        <p:cNvGrpSpPr/>
        <p:nvPr/>
      </p:nvGrpSpPr>
      <p:grpSpPr>
        <a:xfrm>
          <a:off x="0" y="0"/>
          <a:ext cx="0" cy="0"/>
          <a:chOff x="0" y="0"/>
          <a:chExt cx="0" cy="0"/>
        </a:xfrm>
      </p:grpSpPr>
      <p:sp>
        <p:nvSpPr>
          <p:cNvPr id="146" name="Shape 146"/>
          <p:cNvSpPr txBox="1">
            <a:spLocks noGrp="1"/>
          </p:cNvSpPr>
          <p:nvPr>
            <p:ph type="body" idx="1"/>
          </p:nvPr>
        </p:nvSpPr>
        <p:spPr>
          <a:xfrm>
            <a:off x="457200" y="1600200"/>
            <a:ext cx="8229600" cy="4526100"/>
          </a:xfrm>
          <a:prstGeom prst="rect">
            <a:avLst/>
          </a:prstGeom>
        </p:spPr>
        <p:txBody>
          <a:bodyPr lIns="91425" tIns="91425" rIns="91425" bIns="91425" anchor="t" anchorCtr="0">
            <a:noAutofit/>
          </a:bodyPr>
          <a:lstStyle/>
          <a:p>
            <a:pPr lvl="0" rtl="0">
              <a:spcBef>
                <a:spcPts val="0"/>
              </a:spcBef>
              <a:buNone/>
            </a:pPr>
            <a:endParaRPr/>
          </a:p>
        </p:txBody>
      </p:sp>
      <p:sp>
        <p:nvSpPr>
          <p:cNvPr id="147" name="Shape 147"/>
          <p:cNvSpPr txBox="1">
            <a:spLocks noGrp="1"/>
          </p:cNvSpPr>
          <p:nvPr>
            <p:ph type="title"/>
          </p:nvPr>
        </p:nvSpPr>
        <p:spPr>
          <a:xfrm>
            <a:off x="0" y="0"/>
            <a:ext cx="9144000" cy="696899"/>
          </a:xfrm>
          <a:prstGeom prst="rect">
            <a:avLst/>
          </a:prstGeom>
        </p:spPr>
        <p:txBody>
          <a:bodyPr lIns="91425" tIns="91425" rIns="91425" bIns="91425" anchor="t" anchorCtr="0">
            <a:noAutofit/>
          </a:bodyPr>
          <a:lstStyle/>
          <a:p>
            <a:pPr lvl="0" rtl="0">
              <a:spcBef>
                <a:spcPts val="0"/>
              </a:spcBef>
              <a:buNone/>
            </a:pPr>
            <a:r>
              <a:rPr lang="en-US" sz="3600" b="1">
                <a:solidFill>
                  <a:srgbClr val="FFFFFF"/>
                </a:solidFill>
              </a:rPr>
              <a:t>Adding a new group </a:t>
            </a:r>
          </a:p>
          <a:p>
            <a:pPr lvl="0" rtl="0">
              <a:spcBef>
                <a:spcPts val="0"/>
              </a:spcBef>
              <a:buNone/>
            </a:pPr>
            <a:endParaRPr sz="3600" b="1">
              <a:solidFill>
                <a:srgbClr val="FFFFFF"/>
              </a:solidFill>
            </a:endParaRPr>
          </a:p>
        </p:txBody>
      </p:sp>
      <p:pic>
        <p:nvPicPr>
          <p:cNvPr id="148" name="Shape 148"/>
          <p:cNvPicPr preferRelativeResize="0"/>
          <p:nvPr/>
        </p:nvPicPr>
        <p:blipFill>
          <a:blip r:embed="rId3">
            <a:alphaModFix/>
          </a:blip>
          <a:stretch>
            <a:fillRect/>
          </a:stretch>
        </p:blipFill>
        <p:spPr>
          <a:xfrm>
            <a:off x="0" y="750550"/>
            <a:ext cx="9143999" cy="6056675"/>
          </a:xfrm>
          <a:prstGeom prst="rect">
            <a:avLst/>
          </a:prstGeom>
          <a:noFill/>
          <a:ln>
            <a:noFill/>
          </a:ln>
        </p:spPr>
      </p:pic>
    </p:spTree>
  </p:cSld>
  <p:clrMapOvr>
    <a:masterClrMapping/>
  </p:clrMapOvr>
  <p:transition spd="slow">
    <p:cut/>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4A86E8"/>
        </a:solidFill>
        <a:effectLst/>
      </p:bgPr>
    </p:bg>
    <p:spTree>
      <p:nvGrpSpPr>
        <p:cNvPr id="1" name="Shape 152"/>
        <p:cNvGrpSpPr/>
        <p:nvPr/>
      </p:nvGrpSpPr>
      <p:grpSpPr>
        <a:xfrm>
          <a:off x="0" y="0"/>
          <a:ext cx="0" cy="0"/>
          <a:chOff x="0" y="0"/>
          <a:chExt cx="0" cy="0"/>
        </a:xfrm>
      </p:grpSpPr>
      <p:sp>
        <p:nvSpPr>
          <p:cNvPr id="153" name="Shape 153"/>
          <p:cNvSpPr txBox="1">
            <a:spLocks noGrp="1"/>
          </p:cNvSpPr>
          <p:nvPr>
            <p:ph type="body" idx="1"/>
          </p:nvPr>
        </p:nvSpPr>
        <p:spPr>
          <a:xfrm>
            <a:off x="457200" y="1600200"/>
            <a:ext cx="8229600" cy="4526100"/>
          </a:xfrm>
          <a:prstGeom prst="rect">
            <a:avLst/>
          </a:prstGeom>
        </p:spPr>
        <p:txBody>
          <a:bodyPr lIns="91425" tIns="91425" rIns="91425" bIns="91425" anchor="t" anchorCtr="0">
            <a:noAutofit/>
          </a:bodyPr>
          <a:lstStyle/>
          <a:p>
            <a:pPr lvl="0" rtl="0">
              <a:spcBef>
                <a:spcPts val="0"/>
              </a:spcBef>
              <a:buNone/>
            </a:pPr>
            <a:endParaRPr/>
          </a:p>
        </p:txBody>
      </p:sp>
      <p:sp>
        <p:nvSpPr>
          <p:cNvPr id="154" name="Shape 154"/>
          <p:cNvSpPr txBox="1">
            <a:spLocks noGrp="1"/>
          </p:cNvSpPr>
          <p:nvPr>
            <p:ph type="title"/>
          </p:nvPr>
        </p:nvSpPr>
        <p:spPr>
          <a:xfrm>
            <a:off x="0" y="0"/>
            <a:ext cx="9144000" cy="696899"/>
          </a:xfrm>
          <a:prstGeom prst="rect">
            <a:avLst/>
          </a:prstGeom>
        </p:spPr>
        <p:txBody>
          <a:bodyPr lIns="91425" tIns="91425" rIns="91425" bIns="91425" anchor="t" anchorCtr="0">
            <a:noAutofit/>
          </a:bodyPr>
          <a:lstStyle/>
          <a:p>
            <a:pPr lvl="0" rtl="0">
              <a:spcBef>
                <a:spcPts val="0"/>
              </a:spcBef>
              <a:buNone/>
            </a:pPr>
            <a:r>
              <a:rPr lang="en-US" sz="3600" b="1">
                <a:solidFill>
                  <a:srgbClr val="FFFFFF"/>
                </a:solidFill>
              </a:rPr>
              <a:t>Adding ‘College Chateaubriand’ </a:t>
            </a:r>
          </a:p>
          <a:p>
            <a:pPr lvl="0" rtl="0">
              <a:spcBef>
                <a:spcPts val="0"/>
              </a:spcBef>
              <a:buNone/>
            </a:pPr>
            <a:endParaRPr sz="3600" b="1">
              <a:solidFill>
                <a:srgbClr val="FFFFFF"/>
              </a:solidFill>
            </a:endParaRPr>
          </a:p>
        </p:txBody>
      </p:sp>
      <p:pic>
        <p:nvPicPr>
          <p:cNvPr id="155" name="Shape 155"/>
          <p:cNvPicPr preferRelativeResize="0"/>
          <p:nvPr/>
        </p:nvPicPr>
        <p:blipFill>
          <a:blip r:embed="rId3">
            <a:alphaModFix/>
          </a:blip>
          <a:stretch>
            <a:fillRect/>
          </a:stretch>
        </p:blipFill>
        <p:spPr>
          <a:xfrm>
            <a:off x="0" y="848025"/>
            <a:ext cx="9144000" cy="6009974"/>
          </a:xfrm>
          <a:prstGeom prst="rect">
            <a:avLst/>
          </a:prstGeom>
          <a:noFill/>
          <a:ln>
            <a:noFill/>
          </a:ln>
        </p:spPr>
      </p:pic>
    </p:spTree>
  </p:cSld>
  <p:clrMapOvr>
    <a:masterClrMapping/>
  </p:clrMapOvr>
  <p:transition spd="slow">
    <p:cut/>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4A86E8"/>
        </a:solidFill>
        <a:effectLst/>
      </p:bgPr>
    </p:bg>
    <p:spTree>
      <p:nvGrpSpPr>
        <p:cNvPr id="1" name="Shape 159"/>
        <p:cNvGrpSpPr/>
        <p:nvPr/>
      </p:nvGrpSpPr>
      <p:grpSpPr>
        <a:xfrm>
          <a:off x="0" y="0"/>
          <a:ext cx="0" cy="0"/>
          <a:chOff x="0" y="0"/>
          <a:chExt cx="0" cy="0"/>
        </a:xfrm>
      </p:grpSpPr>
      <p:sp>
        <p:nvSpPr>
          <p:cNvPr id="160" name="Shape 160"/>
          <p:cNvSpPr txBox="1">
            <a:spLocks noGrp="1"/>
          </p:cNvSpPr>
          <p:nvPr>
            <p:ph type="body" idx="1"/>
          </p:nvPr>
        </p:nvSpPr>
        <p:spPr>
          <a:xfrm>
            <a:off x="457200" y="1600200"/>
            <a:ext cx="8229600" cy="4526100"/>
          </a:xfrm>
          <a:prstGeom prst="rect">
            <a:avLst/>
          </a:prstGeom>
        </p:spPr>
        <p:txBody>
          <a:bodyPr lIns="91425" tIns="91425" rIns="91425" bIns="91425" anchor="t" anchorCtr="0">
            <a:noAutofit/>
          </a:bodyPr>
          <a:lstStyle/>
          <a:p>
            <a:pPr lvl="0" rtl="0">
              <a:spcBef>
                <a:spcPts val="0"/>
              </a:spcBef>
              <a:buNone/>
            </a:pPr>
            <a:endParaRPr/>
          </a:p>
        </p:txBody>
      </p:sp>
      <p:sp>
        <p:nvSpPr>
          <p:cNvPr id="161" name="Shape 161"/>
          <p:cNvSpPr txBox="1">
            <a:spLocks noGrp="1"/>
          </p:cNvSpPr>
          <p:nvPr>
            <p:ph type="title"/>
          </p:nvPr>
        </p:nvSpPr>
        <p:spPr>
          <a:xfrm>
            <a:off x="0" y="0"/>
            <a:ext cx="9144000" cy="696899"/>
          </a:xfrm>
          <a:prstGeom prst="rect">
            <a:avLst/>
          </a:prstGeom>
        </p:spPr>
        <p:txBody>
          <a:bodyPr lIns="91425" tIns="91425" rIns="91425" bIns="91425" anchor="t" anchorCtr="0">
            <a:noAutofit/>
          </a:bodyPr>
          <a:lstStyle/>
          <a:p>
            <a:pPr lvl="0" rtl="0">
              <a:spcBef>
                <a:spcPts val="0"/>
              </a:spcBef>
              <a:buNone/>
            </a:pPr>
            <a:r>
              <a:rPr lang="en-US" sz="3600" b="1">
                <a:solidFill>
                  <a:srgbClr val="FFFFFF"/>
                </a:solidFill>
              </a:rPr>
              <a:t>New group confirmation screen </a:t>
            </a:r>
          </a:p>
          <a:p>
            <a:pPr lvl="0" rtl="0">
              <a:spcBef>
                <a:spcPts val="0"/>
              </a:spcBef>
              <a:buNone/>
            </a:pPr>
            <a:endParaRPr sz="3600" b="1">
              <a:solidFill>
                <a:srgbClr val="FFFFFF"/>
              </a:solidFill>
            </a:endParaRPr>
          </a:p>
        </p:txBody>
      </p:sp>
      <p:pic>
        <p:nvPicPr>
          <p:cNvPr id="162" name="Shape 162"/>
          <p:cNvPicPr preferRelativeResize="0"/>
          <p:nvPr/>
        </p:nvPicPr>
        <p:blipFill>
          <a:blip r:embed="rId3">
            <a:alphaModFix/>
          </a:blip>
          <a:stretch>
            <a:fillRect/>
          </a:stretch>
        </p:blipFill>
        <p:spPr>
          <a:xfrm>
            <a:off x="408924" y="1000500"/>
            <a:ext cx="8403924" cy="5441199"/>
          </a:xfrm>
          <a:prstGeom prst="rect">
            <a:avLst/>
          </a:prstGeom>
          <a:noFill/>
          <a:ln>
            <a:noFill/>
          </a:ln>
        </p:spPr>
      </p:pic>
    </p:spTree>
  </p:cSld>
  <p:clrMapOvr>
    <a:masterClrMapping/>
  </p:clrMapOvr>
  <p:transition spd="slow">
    <p:cut/>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4A86E8"/>
        </a:solidFill>
        <a:effectLst/>
      </p:bgPr>
    </p:bg>
    <p:spTree>
      <p:nvGrpSpPr>
        <p:cNvPr id="1" name="Shape 166"/>
        <p:cNvGrpSpPr/>
        <p:nvPr/>
      </p:nvGrpSpPr>
      <p:grpSpPr>
        <a:xfrm>
          <a:off x="0" y="0"/>
          <a:ext cx="0" cy="0"/>
          <a:chOff x="0" y="0"/>
          <a:chExt cx="0" cy="0"/>
        </a:xfrm>
      </p:grpSpPr>
      <p:sp>
        <p:nvSpPr>
          <p:cNvPr id="167" name="Shape 167"/>
          <p:cNvSpPr txBox="1">
            <a:spLocks noGrp="1"/>
          </p:cNvSpPr>
          <p:nvPr>
            <p:ph type="body" idx="1"/>
          </p:nvPr>
        </p:nvSpPr>
        <p:spPr>
          <a:xfrm>
            <a:off x="457200" y="1600200"/>
            <a:ext cx="8229600" cy="4526100"/>
          </a:xfrm>
          <a:prstGeom prst="rect">
            <a:avLst/>
          </a:prstGeom>
        </p:spPr>
        <p:txBody>
          <a:bodyPr lIns="91425" tIns="91425" rIns="91425" bIns="91425" anchor="t" anchorCtr="0">
            <a:noAutofit/>
          </a:bodyPr>
          <a:lstStyle/>
          <a:p>
            <a:pPr lvl="0" rtl="0">
              <a:spcBef>
                <a:spcPts val="0"/>
              </a:spcBef>
              <a:buNone/>
            </a:pPr>
            <a:endParaRPr/>
          </a:p>
        </p:txBody>
      </p:sp>
      <p:sp>
        <p:nvSpPr>
          <p:cNvPr id="168" name="Shape 168"/>
          <p:cNvSpPr txBox="1">
            <a:spLocks noGrp="1"/>
          </p:cNvSpPr>
          <p:nvPr>
            <p:ph type="title"/>
          </p:nvPr>
        </p:nvSpPr>
        <p:spPr>
          <a:xfrm>
            <a:off x="0" y="0"/>
            <a:ext cx="9144000" cy="757499"/>
          </a:xfrm>
          <a:prstGeom prst="rect">
            <a:avLst/>
          </a:prstGeom>
        </p:spPr>
        <p:txBody>
          <a:bodyPr lIns="91425" tIns="91425" rIns="91425" bIns="91425" anchor="t" anchorCtr="0">
            <a:noAutofit/>
          </a:bodyPr>
          <a:lstStyle/>
          <a:p>
            <a:pPr lvl="0" rtl="0">
              <a:spcBef>
                <a:spcPts val="0"/>
              </a:spcBef>
              <a:buNone/>
            </a:pPr>
            <a:r>
              <a:rPr lang="en-US" sz="3600" b="1">
                <a:solidFill>
                  <a:srgbClr val="FFFFFF"/>
                </a:solidFill>
              </a:rPr>
              <a:t>New students now available, 1 online </a:t>
            </a:r>
          </a:p>
          <a:p>
            <a:pPr lvl="0" rtl="0">
              <a:spcBef>
                <a:spcPts val="0"/>
              </a:spcBef>
              <a:buNone/>
            </a:pPr>
            <a:endParaRPr sz="3600" b="1">
              <a:solidFill>
                <a:srgbClr val="FFFFFF"/>
              </a:solidFill>
            </a:endParaRPr>
          </a:p>
        </p:txBody>
      </p:sp>
      <p:pic>
        <p:nvPicPr>
          <p:cNvPr id="169" name="Shape 169"/>
          <p:cNvPicPr preferRelativeResize="0"/>
          <p:nvPr/>
        </p:nvPicPr>
        <p:blipFill>
          <a:blip r:embed="rId3">
            <a:alphaModFix/>
          </a:blip>
          <a:stretch>
            <a:fillRect/>
          </a:stretch>
        </p:blipFill>
        <p:spPr>
          <a:xfrm>
            <a:off x="0" y="888250"/>
            <a:ext cx="9144000" cy="5969750"/>
          </a:xfrm>
          <a:prstGeom prst="rect">
            <a:avLst/>
          </a:prstGeom>
          <a:noFill/>
          <a:ln>
            <a:noFill/>
          </a:ln>
        </p:spPr>
      </p:pic>
    </p:spTree>
  </p:cSld>
  <p:clrMapOvr>
    <a:masterClrMapping/>
  </p:clrMapOvr>
  <p:transition spd="slow">
    <p:cut/>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4A86E8"/>
        </a:solidFill>
        <a:effectLst/>
      </p:bgPr>
    </p:bg>
    <p:spTree>
      <p:nvGrpSpPr>
        <p:cNvPr id="1" name="Shape 173"/>
        <p:cNvGrpSpPr/>
        <p:nvPr/>
      </p:nvGrpSpPr>
      <p:grpSpPr>
        <a:xfrm>
          <a:off x="0" y="0"/>
          <a:ext cx="0" cy="0"/>
          <a:chOff x="0" y="0"/>
          <a:chExt cx="0" cy="0"/>
        </a:xfrm>
      </p:grpSpPr>
      <p:sp>
        <p:nvSpPr>
          <p:cNvPr id="174" name="Shape 174"/>
          <p:cNvSpPr txBox="1">
            <a:spLocks noGrp="1"/>
          </p:cNvSpPr>
          <p:nvPr>
            <p:ph type="title"/>
          </p:nvPr>
        </p:nvSpPr>
        <p:spPr>
          <a:xfrm>
            <a:off x="0" y="184350"/>
            <a:ext cx="9144000" cy="590999"/>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Clr>
                <a:schemeClr val="dk1"/>
              </a:buClr>
              <a:buSzPct val="25000"/>
              <a:buFont typeface="Arial"/>
              <a:buNone/>
            </a:pPr>
            <a:r>
              <a:rPr lang="en-US" sz="3000" b="1">
                <a:solidFill>
                  <a:schemeClr val="lt1"/>
                </a:solidFill>
              </a:rPr>
              <a:t>Teacher’s 'Home Page': Resources</a:t>
            </a:r>
          </a:p>
        </p:txBody>
      </p:sp>
      <p:pic>
        <p:nvPicPr>
          <p:cNvPr id="175" name="Shape 175"/>
          <p:cNvPicPr preferRelativeResize="0"/>
          <p:nvPr/>
        </p:nvPicPr>
        <p:blipFill>
          <a:blip r:embed="rId3">
            <a:alphaModFix/>
          </a:blip>
          <a:stretch>
            <a:fillRect/>
          </a:stretch>
        </p:blipFill>
        <p:spPr>
          <a:xfrm>
            <a:off x="0" y="966049"/>
            <a:ext cx="9144000" cy="5926174"/>
          </a:xfrm>
          <a:prstGeom prst="rect">
            <a:avLst/>
          </a:prstGeom>
          <a:noFill/>
          <a:ln>
            <a:noFill/>
          </a:ln>
        </p:spPr>
      </p:pic>
    </p:spTree>
  </p:cSld>
  <p:clrMapOvr>
    <a:masterClrMapping/>
  </p:clrMapOvr>
  <p:transition spd="slow">
    <p:cut/>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4A86E8"/>
        </a:solidFill>
        <a:effectLst/>
      </p:bgPr>
    </p:bg>
    <p:spTree>
      <p:nvGrpSpPr>
        <p:cNvPr id="1" name="Shape 179"/>
        <p:cNvGrpSpPr/>
        <p:nvPr/>
      </p:nvGrpSpPr>
      <p:grpSpPr>
        <a:xfrm>
          <a:off x="0" y="0"/>
          <a:ext cx="0" cy="0"/>
          <a:chOff x="0" y="0"/>
          <a:chExt cx="0" cy="0"/>
        </a:xfrm>
      </p:grpSpPr>
      <p:sp>
        <p:nvSpPr>
          <p:cNvPr id="180" name="Shape 180"/>
          <p:cNvSpPr/>
          <p:nvPr/>
        </p:nvSpPr>
        <p:spPr>
          <a:xfrm>
            <a:off x="64375" y="115875"/>
            <a:ext cx="9015300" cy="641399"/>
          </a:xfrm>
          <a:prstGeom prst="rect">
            <a:avLst/>
          </a:prstGeom>
          <a:noFill/>
          <a:ln>
            <a:noFill/>
          </a:ln>
        </p:spPr>
        <p:txBody>
          <a:bodyPr lIns="91425" tIns="45700" rIns="91425" bIns="45700" anchor="t" anchorCtr="0">
            <a:noAutofit/>
          </a:bodyPr>
          <a:lstStyle/>
          <a:p>
            <a:pPr marL="0" marR="0" lvl="0" indent="0" algn="ctr" rtl="0">
              <a:spcBef>
                <a:spcPts val="0"/>
              </a:spcBef>
              <a:buClr>
                <a:schemeClr val="dk1"/>
              </a:buClr>
              <a:buSzPct val="25000"/>
              <a:buFont typeface="Arial"/>
              <a:buNone/>
            </a:pPr>
            <a:r>
              <a:rPr lang="en-US" sz="3000" b="1">
                <a:solidFill>
                  <a:schemeClr val="lt1"/>
                </a:solidFill>
              </a:rPr>
              <a:t>Multimedia ‘worksheet’ for creating a resource</a:t>
            </a:r>
          </a:p>
        </p:txBody>
      </p:sp>
      <p:pic>
        <p:nvPicPr>
          <p:cNvPr id="181" name="Shape 181"/>
          <p:cNvPicPr preferRelativeResize="0"/>
          <p:nvPr/>
        </p:nvPicPr>
        <p:blipFill>
          <a:blip r:embed="rId3">
            <a:alphaModFix/>
          </a:blip>
          <a:stretch>
            <a:fillRect/>
          </a:stretch>
        </p:blipFill>
        <p:spPr>
          <a:xfrm>
            <a:off x="0" y="757275"/>
            <a:ext cx="9144000" cy="6089400"/>
          </a:xfrm>
          <a:prstGeom prst="rect">
            <a:avLst/>
          </a:prstGeom>
          <a:noFill/>
          <a:ln>
            <a:noFill/>
          </a:ln>
        </p:spPr>
      </p:pic>
    </p:spTree>
  </p:cSld>
  <p:clrMapOvr>
    <a:masterClrMapping/>
  </p:clrMapOvr>
  <p:transition spd="slow">
    <p:cut/>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4A86E8"/>
        </a:solidFill>
        <a:effectLst/>
      </p:bgPr>
    </p:bg>
    <p:spTree>
      <p:nvGrpSpPr>
        <p:cNvPr id="1" name="Shape 185"/>
        <p:cNvGrpSpPr/>
        <p:nvPr/>
      </p:nvGrpSpPr>
      <p:grpSpPr>
        <a:xfrm>
          <a:off x="0" y="0"/>
          <a:ext cx="0" cy="0"/>
          <a:chOff x="0" y="0"/>
          <a:chExt cx="0" cy="0"/>
        </a:xfrm>
      </p:grpSpPr>
      <p:sp>
        <p:nvSpPr>
          <p:cNvPr id="186" name="Shape 186"/>
          <p:cNvSpPr txBox="1">
            <a:spLocks noGrp="1"/>
          </p:cNvSpPr>
          <p:nvPr>
            <p:ph type="title"/>
          </p:nvPr>
        </p:nvSpPr>
        <p:spPr>
          <a:xfrm>
            <a:off x="0" y="0"/>
            <a:ext cx="9144000" cy="632699"/>
          </a:xfrm>
          <a:prstGeom prst="rect">
            <a:avLst/>
          </a:prstGeom>
          <a:noFill/>
          <a:ln>
            <a:noFill/>
          </a:ln>
        </p:spPr>
        <p:txBody>
          <a:bodyPr lIns="91425" tIns="45700" rIns="91425" bIns="45700" anchor="t" anchorCtr="0">
            <a:noAutofit/>
          </a:bodyPr>
          <a:lstStyle/>
          <a:p>
            <a:pPr lvl="0">
              <a:spcBef>
                <a:spcPts val="0"/>
              </a:spcBef>
              <a:buClr>
                <a:schemeClr val="dk1"/>
              </a:buClr>
              <a:buSzPct val="25000"/>
              <a:buFont typeface="Arial"/>
              <a:buNone/>
            </a:pPr>
            <a:r>
              <a:rPr lang="en-US" sz="3000" b="1">
                <a:solidFill>
                  <a:schemeClr val="lt1"/>
                </a:solidFill>
              </a:rPr>
              <a:t>Making your own resource: listening &amp; speaking</a:t>
            </a:r>
          </a:p>
        </p:txBody>
      </p:sp>
      <p:pic>
        <p:nvPicPr>
          <p:cNvPr id="187" name="Shape 187"/>
          <p:cNvPicPr preferRelativeResize="0"/>
          <p:nvPr/>
        </p:nvPicPr>
        <p:blipFill>
          <a:blip r:embed="rId3">
            <a:alphaModFix/>
          </a:blip>
          <a:stretch>
            <a:fillRect/>
          </a:stretch>
        </p:blipFill>
        <p:spPr>
          <a:xfrm>
            <a:off x="0" y="632700"/>
            <a:ext cx="9144001" cy="6225300"/>
          </a:xfrm>
          <a:prstGeom prst="rect">
            <a:avLst/>
          </a:prstGeom>
          <a:noFill/>
          <a:ln>
            <a:noFill/>
          </a:ln>
        </p:spPr>
      </p:pic>
    </p:spTree>
  </p:cSld>
  <p:clrMapOvr>
    <a:masterClrMapping/>
  </p:clrMapOvr>
  <p:transition spd="slow">
    <p:cut/>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4A86E8"/>
        </a:solidFill>
        <a:effectLst/>
      </p:bgPr>
    </p:bg>
    <p:spTree>
      <p:nvGrpSpPr>
        <p:cNvPr id="1" name="Shape 191"/>
        <p:cNvGrpSpPr/>
        <p:nvPr/>
      </p:nvGrpSpPr>
      <p:grpSpPr>
        <a:xfrm>
          <a:off x="0" y="0"/>
          <a:ext cx="0" cy="0"/>
          <a:chOff x="0" y="0"/>
          <a:chExt cx="0" cy="0"/>
        </a:xfrm>
      </p:grpSpPr>
      <p:sp>
        <p:nvSpPr>
          <p:cNvPr id="192" name="Shape 192"/>
          <p:cNvSpPr txBox="1">
            <a:spLocks noGrp="1"/>
          </p:cNvSpPr>
          <p:nvPr>
            <p:ph type="title"/>
          </p:nvPr>
        </p:nvSpPr>
        <p:spPr>
          <a:xfrm>
            <a:off x="0" y="0"/>
            <a:ext cx="9144000" cy="797100"/>
          </a:xfrm>
          <a:prstGeom prst="rect">
            <a:avLst/>
          </a:prstGeom>
        </p:spPr>
        <p:txBody>
          <a:bodyPr lIns="91425" tIns="91425" rIns="91425" bIns="91425" anchor="t" anchorCtr="0">
            <a:noAutofit/>
          </a:bodyPr>
          <a:lstStyle/>
          <a:p>
            <a:pPr>
              <a:spcBef>
                <a:spcPts val="0"/>
              </a:spcBef>
              <a:buNone/>
            </a:pPr>
            <a:r>
              <a:rPr lang="en-US" sz="3600" b="1">
                <a:solidFill>
                  <a:srgbClr val="FFFFFF"/>
                </a:solidFill>
              </a:rPr>
              <a:t>Audio Gap Fill - Resource Design View</a:t>
            </a:r>
          </a:p>
        </p:txBody>
      </p:sp>
      <p:sp>
        <p:nvSpPr>
          <p:cNvPr id="193" name="Shape 193"/>
          <p:cNvSpPr txBox="1">
            <a:spLocks noGrp="1"/>
          </p:cNvSpPr>
          <p:nvPr>
            <p:ph type="body" idx="1"/>
          </p:nvPr>
        </p:nvSpPr>
        <p:spPr>
          <a:xfrm>
            <a:off x="457200" y="1600200"/>
            <a:ext cx="8229600" cy="4526100"/>
          </a:xfrm>
          <a:prstGeom prst="rect">
            <a:avLst/>
          </a:prstGeom>
        </p:spPr>
        <p:txBody>
          <a:bodyPr lIns="91425" tIns="91425" rIns="91425" bIns="91425" anchor="t" anchorCtr="0">
            <a:noAutofit/>
          </a:bodyPr>
          <a:lstStyle/>
          <a:p>
            <a:pPr>
              <a:spcBef>
                <a:spcPts val="0"/>
              </a:spcBef>
              <a:buNone/>
            </a:pPr>
            <a:endParaRPr/>
          </a:p>
        </p:txBody>
      </p:sp>
      <p:pic>
        <p:nvPicPr>
          <p:cNvPr id="194" name="Shape 194"/>
          <p:cNvPicPr preferRelativeResize="0"/>
          <p:nvPr/>
        </p:nvPicPr>
        <p:blipFill>
          <a:blip r:embed="rId3">
            <a:alphaModFix/>
          </a:blip>
          <a:stretch>
            <a:fillRect/>
          </a:stretch>
        </p:blipFill>
        <p:spPr>
          <a:xfrm>
            <a:off x="0" y="797100"/>
            <a:ext cx="9144000" cy="6126374"/>
          </a:xfrm>
          <a:prstGeom prst="rect">
            <a:avLst/>
          </a:prstGeom>
          <a:noFill/>
          <a:ln>
            <a:noFill/>
          </a:ln>
        </p:spPr>
      </p:pic>
    </p:spTree>
  </p:cSld>
  <p:clrMapOvr>
    <a:masterClrMapping/>
  </p:clrMapOvr>
  <p:transition spd="slow">
    <p:cut/>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4A86E8"/>
        </a:solidFill>
        <a:effectLst/>
      </p:bgPr>
    </p:bg>
    <p:spTree>
      <p:nvGrpSpPr>
        <p:cNvPr id="1" name="Shape 198"/>
        <p:cNvGrpSpPr/>
        <p:nvPr/>
      </p:nvGrpSpPr>
      <p:grpSpPr>
        <a:xfrm>
          <a:off x="0" y="0"/>
          <a:ext cx="0" cy="0"/>
          <a:chOff x="0" y="0"/>
          <a:chExt cx="0" cy="0"/>
        </a:xfrm>
      </p:grpSpPr>
      <p:sp>
        <p:nvSpPr>
          <p:cNvPr id="199" name="Shape 199"/>
          <p:cNvSpPr txBox="1">
            <a:spLocks noGrp="1"/>
          </p:cNvSpPr>
          <p:nvPr>
            <p:ph type="title"/>
          </p:nvPr>
        </p:nvSpPr>
        <p:spPr>
          <a:xfrm>
            <a:off x="0" y="0"/>
            <a:ext cx="9144000" cy="797100"/>
          </a:xfrm>
          <a:prstGeom prst="rect">
            <a:avLst/>
          </a:prstGeom>
        </p:spPr>
        <p:txBody>
          <a:bodyPr lIns="91425" tIns="91425" rIns="91425" bIns="91425" anchor="t" anchorCtr="0">
            <a:noAutofit/>
          </a:bodyPr>
          <a:lstStyle/>
          <a:p>
            <a:pPr lvl="0" rtl="0">
              <a:spcBef>
                <a:spcPts val="0"/>
              </a:spcBef>
              <a:buNone/>
            </a:pPr>
            <a:r>
              <a:rPr lang="en-US" sz="3600" b="1">
                <a:solidFill>
                  <a:srgbClr val="FFFFFF"/>
                </a:solidFill>
              </a:rPr>
              <a:t>Audio Gap Fill - Student Answer View</a:t>
            </a:r>
          </a:p>
        </p:txBody>
      </p:sp>
      <p:sp>
        <p:nvSpPr>
          <p:cNvPr id="200" name="Shape 200"/>
          <p:cNvSpPr txBox="1">
            <a:spLocks noGrp="1"/>
          </p:cNvSpPr>
          <p:nvPr>
            <p:ph type="body" idx="1"/>
          </p:nvPr>
        </p:nvSpPr>
        <p:spPr>
          <a:xfrm>
            <a:off x="457200" y="1600200"/>
            <a:ext cx="8229600" cy="4526100"/>
          </a:xfrm>
          <a:prstGeom prst="rect">
            <a:avLst/>
          </a:prstGeom>
        </p:spPr>
        <p:txBody>
          <a:bodyPr lIns="91425" tIns="91425" rIns="91425" bIns="91425" anchor="t" anchorCtr="0">
            <a:noAutofit/>
          </a:bodyPr>
          <a:lstStyle/>
          <a:p>
            <a:pPr lvl="0" rtl="0">
              <a:spcBef>
                <a:spcPts val="0"/>
              </a:spcBef>
              <a:buNone/>
            </a:pPr>
            <a:endParaRPr/>
          </a:p>
        </p:txBody>
      </p:sp>
      <p:pic>
        <p:nvPicPr>
          <p:cNvPr id="201" name="Shape 201"/>
          <p:cNvPicPr preferRelativeResize="0"/>
          <p:nvPr/>
        </p:nvPicPr>
        <p:blipFill>
          <a:blip r:embed="rId3">
            <a:alphaModFix/>
          </a:blip>
          <a:stretch>
            <a:fillRect/>
          </a:stretch>
        </p:blipFill>
        <p:spPr>
          <a:xfrm>
            <a:off x="0" y="797100"/>
            <a:ext cx="9144001" cy="6060899"/>
          </a:xfrm>
          <a:prstGeom prst="rect">
            <a:avLst/>
          </a:prstGeom>
          <a:noFill/>
          <a:ln>
            <a:noFill/>
          </a:ln>
        </p:spPr>
      </p:pic>
    </p:spTree>
  </p:cSld>
  <p:clrMapOvr>
    <a:masterClrMapping/>
  </p:clrMapOvr>
  <p:transition spd="slow">
    <p:cut/>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4A86E8"/>
        </a:solidFill>
        <a:effectLst/>
      </p:bgPr>
    </p:bg>
    <p:spTree>
      <p:nvGrpSpPr>
        <p:cNvPr id="1" name="Shape 205"/>
        <p:cNvGrpSpPr/>
        <p:nvPr/>
      </p:nvGrpSpPr>
      <p:grpSpPr>
        <a:xfrm>
          <a:off x="0" y="0"/>
          <a:ext cx="0" cy="0"/>
          <a:chOff x="0" y="0"/>
          <a:chExt cx="0" cy="0"/>
        </a:xfrm>
      </p:grpSpPr>
      <p:sp>
        <p:nvSpPr>
          <p:cNvPr id="206" name="Shape 206"/>
          <p:cNvSpPr txBox="1">
            <a:spLocks noGrp="1"/>
          </p:cNvSpPr>
          <p:nvPr>
            <p:ph type="title"/>
          </p:nvPr>
        </p:nvSpPr>
        <p:spPr>
          <a:xfrm>
            <a:off x="120975" y="115875"/>
            <a:ext cx="9023099" cy="706799"/>
          </a:xfrm>
          <a:prstGeom prst="rect">
            <a:avLst/>
          </a:prstGeom>
          <a:noFill/>
          <a:ln>
            <a:noFill/>
          </a:ln>
        </p:spPr>
        <p:txBody>
          <a:bodyPr lIns="91425" tIns="45700" rIns="91425" bIns="45700" anchor="t" anchorCtr="0">
            <a:noAutofit/>
          </a:bodyPr>
          <a:lstStyle/>
          <a:p>
            <a:pPr lvl="0" algn="l" rtl="0">
              <a:spcBef>
                <a:spcPts val="0"/>
              </a:spcBef>
              <a:buClr>
                <a:schemeClr val="dk1"/>
              </a:buClr>
              <a:buSzPct val="25000"/>
              <a:buFont typeface="Arial"/>
              <a:buNone/>
            </a:pPr>
            <a:r>
              <a:rPr lang="en-US" sz="4000" b="1">
                <a:solidFill>
                  <a:schemeClr val="lt1"/>
                </a:solidFill>
              </a:rPr>
              <a:t>Selecting a resource from the library</a:t>
            </a:r>
          </a:p>
        </p:txBody>
      </p:sp>
      <p:pic>
        <p:nvPicPr>
          <p:cNvPr id="207" name="Shape 207"/>
          <p:cNvPicPr preferRelativeResize="0"/>
          <p:nvPr/>
        </p:nvPicPr>
        <p:blipFill>
          <a:blip r:embed="rId3">
            <a:alphaModFix/>
          </a:blip>
          <a:stretch>
            <a:fillRect/>
          </a:stretch>
        </p:blipFill>
        <p:spPr>
          <a:xfrm>
            <a:off x="0" y="822625"/>
            <a:ext cx="9144000" cy="6035374"/>
          </a:xfrm>
          <a:prstGeom prst="rect">
            <a:avLst/>
          </a:prstGeom>
          <a:noFill/>
          <a:ln>
            <a:noFill/>
          </a:ln>
        </p:spPr>
      </p:pic>
    </p:spTree>
  </p:cSld>
  <p:clrMapOvr>
    <a:masterClrMapping/>
  </p:clrMapOvr>
  <p:transition spd="slow">
    <p:cut/>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4A86E8"/>
        </a:solidFill>
        <a:effectLst/>
      </p:bgPr>
    </p:bg>
    <p:spTree>
      <p:nvGrpSpPr>
        <p:cNvPr id="1" name="Shape 211"/>
        <p:cNvGrpSpPr/>
        <p:nvPr/>
      </p:nvGrpSpPr>
      <p:grpSpPr>
        <a:xfrm>
          <a:off x="0" y="0"/>
          <a:ext cx="0" cy="0"/>
          <a:chOff x="0" y="0"/>
          <a:chExt cx="0" cy="0"/>
        </a:xfrm>
      </p:grpSpPr>
      <p:sp>
        <p:nvSpPr>
          <p:cNvPr id="212" name="Shape 212"/>
          <p:cNvSpPr txBox="1">
            <a:spLocks noGrp="1"/>
          </p:cNvSpPr>
          <p:nvPr>
            <p:ph type="title"/>
          </p:nvPr>
        </p:nvSpPr>
        <p:spPr>
          <a:xfrm>
            <a:off x="84700" y="115875"/>
            <a:ext cx="9059399" cy="706799"/>
          </a:xfrm>
          <a:prstGeom prst="rect">
            <a:avLst/>
          </a:prstGeom>
          <a:noFill/>
          <a:ln>
            <a:noFill/>
          </a:ln>
        </p:spPr>
        <p:txBody>
          <a:bodyPr lIns="91425" tIns="45700" rIns="91425" bIns="45700" anchor="t" anchorCtr="0">
            <a:noAutofit/>
          </a:bodyPr>
          <a:lstStyle/>
          <a:p>
            <a:pPr lvl="0" rtl="0">
              <a:spcBef>
                <a:spcPts val="0"/>
              </a:spcBef>
              <a:buClr>
                <a:schemeClr val="dk1"/>
              </a:buClr>
              <a:buSzPct val="25000"/>
              <a:buFont typeface="Arial"/>
              <a:buNone/>
            </a:pPr>
            <a:r>
              <a:rPr lang="en-US" sz="3400" b="1">
                <a:solidFill>
                  <a:schemeClr val="lt1"/>
                </a:solidFill>
              </a:rPr>
              <a:t>Reviewing a library resource (student view)</a:t>
            </a:r>
          </a:p>
          <a:p>
            <a:pPr lvl="0" algn="l" rtl="0">
              <a:spcBef>
                <a:spcPts val="0"/>
              </a:spcBef>
              <a:buClr>
                <a:schemeClr val="dk1"/>
              </a:buClr>
              <a:buFont typeface="Arial"/>
              <a:buNone/>
            </a:pPr>
            <a:endParaRPr sz="3400" b="1">
              <a:solidFill>
                <a:schemeClr val="lt1"/>
              </a:solidFill>
            </a:endParaRPr>
          </a:p>
        </p:txBody>
      </p:sp>
      <p:pic>
        <p:nvPicPr>
          <p:cNvPr id="213" name="Shape 213"/>
          <p:cNvPicPr preferRelativeResize="0"/>
          <p:nvPr/>
        </p:nvPicPr>
        <p:blipFill>
          <a:blip r:embed="rId3">
            <a:alphaModFix/>
          </a:blip>
          <a:stretch>
            <a:fillRect/>
          </a:stretch>
        </p:blipFill>
        <p:spPr>
          <a:xfrm>
            <a:off x="0" y="919375"/>
            <a:ext cx="9144000" cy="5938626"/>
          </a:xfrm>
          <a:prstGeom prst="rect">
            <a:avLst/>
          </a:prstGeom>
          <a:noFill/>
          <a:ln>
            <a:noFill/>
          </a:ln>
        </p:spPr>
      </p:pic>
    </p:spTree>
  </p:cSld>
  <p:clrMapOvr>
    <a:masterClrMapping/>
  </p:clrMapOvr>
  <p:transition spd="slow">
    <p:cut/>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4A86E8"/>
        </a:solidFill>
        <a:effectLst/>
      </p:bgPr>
    </p:bg>
    <p:spTree>
      <p:nvGrpSpPr>
        <p:cNvPr id="1" name="Shape 217"/>
        <p:cNvGrpSpPr/>
        <p:nvPr/>
      </p:nvGrpSpPr>
      <p:grpSpPr>
        <a:xfrm>
          <a:off x="0" y="0"/>
          <a:ext cx="0" cy="0"/>
          <a:chOff x="0" y="0"/>
          <a:chExt cx="0" cy="0"/>
        </a:xfrm>
      </p:grpSpPr>
      <p:sp>
        <p:nvSpPr>
          <p:cNvPr id="218" name="Shape 218"/>
          <p:cNvSpPr txBox="1">
            <a:spLocks noGrp="1"/>
          </p:cNvSpPr>
          <p:nvPr>
            <p:ph type="title"/>
          </p:nvPr>
        </p:nvSpPr>
        <p:spPr>
          <a:xfrm>
            <a:off x="84700" y="115875"/>
            <a:ext cx="9059399" cy="706799"/>
          </a:xfrm>
          <a:prstGeom prst="rect">
            <a:avLst/>
          </a:prstGeom>
          <a:noFill/>
          <a:ln>
            <a:noFill/>
          </a:ln>
        </p:spPr>
        <p:txBody>
          <a:bodyPr lIns="91425" tIns="45700" rIns="91425" bIns="45700" anchor="t" anchorCtr="0">
            <a:noAutofit/>
          </a:bodyPr>
          <a:lstStyle/>
          <a:p>
            <a:pPr lvl="0" rtl="0">
              <a:spcBef>
                <a:spcPts val="0"/>
              </a:spcBef>
              <a:buClr>
                <a:schemeClr val="dk1"/>
              </a:buClr>
              <a:buSzPct val="25000"/>
              <a:buFont typeface="Arial"/>
              <a:buNone/>
            </a:pPr>
            <a:r>
              <a:rPr lang="en-US" sz="3400" b="1">
                <a:solidFill>
                  <a:schemeClr val="lt1"/>
                </a:solidFill>
              </a:rPr>
              <a:t>Reviewing a library resource (student view)</a:t>
            </a:r>
          </a:p>
        </p:txBody>
      </p:sp>
      <p:pic>
        <p:nvPicPr>
          <p:cNvPr id="219" name="Shape 219"/>
          <p:cNvPicPr preferRelativeResize="0"/>
          <p:nvPr/>
        </p:nvPicPr>
        <p:blipFill>
          <a:blip r:embed="rId3">
            <a:alphaModFix/>
          </a:blip>
          <a:stretch>
            <a:fillRect/>
          </a:stretch>
        </p:blipFill>
        <p:spPr>
          <a:xfrm>
            <a:off x="0" y="822675"/>
            <a:ext cx="9143998" cy="6035325"/>
          </a:xfrm>
          <a:prstGeom prst="rect">
            <a:avLst/>
          </a:prstGeom>
          <a:noFill/>
          <a:ln>
            <a:noFill/>
          </a:ln>
        </p:spPr>
      </p:pic>
    </p:spTree>
  </p:cSld>
  <p:clrMapOvr>
    <a:masterClrMapping/>
  </p:clrMapOvr>
  <p:transition spd="slow">
    <p:cut/>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4A86E8"/>
        </a:solidFill>
        <a:effectLst/>
      </p:bgPr>
    </p:bg>
    <p:spTree>
      <p:nvGrpSpPr>
        <p:cNvPr id="1" name="Shape 223"/>
        <p:cNvGrpSpPr/>
        <p:nvPr/>
      </p:nvGrpSpPr>
      <p:grpSpPr>
        <a:xfrm>
          <a:off x="0" y="0"/>
          <a:ext cx="0" cy="0"/>
          <a:chOff x="0" y="0"/>
          <a:chExt cx="0" cy="0"/>
        </a:xfrm>
      </p:grpSpPr>
      <p:sp>
        <p:nvSpPr>
          <p:cNvPr id="224" name="Shape 224"/>
          <p:cNvSpPr txBox="1">
            <a:spLocks noGrp="1"/>
          </p:cNvSpPr>
          <p:nvPr>
            <p:ph type="title"/>
          </p:nvPr>
        </p:nvSpPr>
        <p:spPr>
          <a:xfrm>
            <a:off x="84700" y="115875"/>
            <a:ext cx="9059399" cy="706799"/>
          </a:xfrm>
          <a:prstGeom prst="rect">
            <a:avLst/>
          </a:prstGeom>
          <a:noFill/>
          <a:ln>
            <a:noFill/>
          </a:ln>
        </p:spPr>
        <p:txBody>
          <a:bodyPr lIns="91425" tIns="45700" rIns="91425" bIns="45700" anchor="t" anchorCtr="0">
            <a:noAutofit/>
          </a:bodyPr>
          <a:lstStyle/>
          <a:p>
            <a:pPr lvl="0" rtl="0">
              <a:spcBef>
                <a:spcPts val="0"/>
              </a:spcBef>
              <a:buClr>
                <a:schemeClr val="dk1"/>
              </a:buClr>
              <a:buSzPct val="25000"/>
              <a:buFont typeface="Arial"/>
              <a:buNone/>
            </a:pPr>
            <a:r>
              <a:rPr lang="en-US" sz="3400" b="1">
                <a:solidFill>
                  <a:schemeClr val="lt1"/>
                </a:solidFill>
              </a:rPr>
              <a:t>Reviewing a library resource (student view)</a:t>
            </a:r>
          </a:p>
        </p:txBody>
      </p:sp>
      <p:pic>
        <p:nvPicPr>
          <p:cNvPr id="225" name="Shape 225"/>
          <p:cNvPicPr preferRelativeResize="0"/>
          <p:nvPr/>
        </p:nvPicPr>
        <p:blipFill>
          <a:blip r:embed="rId3">
            <a:alphaModFix/>
          </a:blip>
          <a:stretch>
            <a:fillRect/>
          </a:stretch>
        </p:blipFill>
        <p:spPr>
          <a:xfrm>
            <a:off x="0" y="822675"/>
            <a:ext cx="9143998" cy="6035324"/>
          </a:xfrm>
          <a:prstGeom prst="rect">
            <a:avLst/>
          </a:prstGeom>
          <a:noFill/>
          <a:ln>
            <a:noFill/>
          </a:ln>
        </p:spPr>
      </p:pic>
    </p:spTree>
  </p:cSld>
  <p:clrMapOvr>
    <a:masterClrMapping/>
  </p:clrMapOvr>
  <p:transition spd="slow">
    <p:cut/>
  </p:transition>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4A86E8"/>
        </a:solidFill>
        <a:effectLst/>
      </p:bgPr>
    </p:bg>
    <p:spTree>
      <p:nvGrpSpPr>
        <p:cNvPr id="1" name="Shape 229"/>
        <p:cNvGrpSpPr/>
        <p:nvPr/>
      </p:nvGrpSpPr>
      <p:grpSpPr>
        <a:xfrm>
          <a:off x="0" y="0"/>
          <a:ext cx="0" cy="0"/>
          <a:chOff x="0" y="0"/>
          <a:chExt cx="0" cy="0"/>
        </a:xfrm>
      </p:grpSpPr>
      <p:sp>
        <p:nvSpPr>
          <p:cNvPr id="230" name="Shape 230"/>
          <p:cNvSpPr txBox="1">
            <a:spLocks noGrp="1"/>
          </p:cNvSpPr>
          <p:nvPr>
            <p:ph type="title"/>
          </p:nvPr>
        </p:nvSpPr>
        <p:spPr>
          <a:xfrm>
            <a:off x="84700" y="115875"/>
            <a:ext cx="9059399" cy="706799"/>
          </a:xfrm>
          <a:prstGeom prst="rect">
            <a:avLst/>
          </a:prstGeom>
          <a:noFill/>
          <a:ln>
            <a:noFill/>
          </a:ln>
        </p:spPr>
        <p:txBody>
          <a:bodyPr lIns="91425" tIns="45700" rIns="91425" bIns="45700" anchor="t" anchorCtr="0">
            <a:noAutofit/>
          </a:bodyPr>
          <a:lstStyle/>
          <a:p>
            <a:pPr lvl="0" rtl="0">
              <a:spcBef>
                <a:spcPts val="0"/>
              </a:spcBef>
              <a:buClr>
                <a:schemeClr val="dk1"/>
              </a:buClr>
              <a:buSzPct val="25000"/>
              <a:buFont typeface="Arial"/>
              <a:buNone/>
            </a:pPr>
            <a:r>
              <a:rPr lang="en-US" sz="3400" b="1">
                <a:solidFill>
                  <a:schemeClr val="lt1"/>
                </a:solidFill>
              </a:rPr>
              <a:t>Adding a text prompt box</a:t>
            </a:r>
          </a:p>
        </p:txBody>
      </p:sp>
      <p:pic>
        <p:nvPicPr>
          <p:cNvPr id="231" name="Shape 231"/>
          <p:cNvPicPr preferRelativeResize="0"/>
          <p:nvPr/>
        </p:nvPicPr>
        <p:blipFill>
          <a:blip r:embed="rId3">
            <a:alphaModFix/>
          </a:blip>
          <a:stretch>
            <a:fillRect/>
          </a:stretch>
        </p:blipFill>
        <p:spPr>
          <a:xfrm>
            <a:off x="0" y="868150"/>
            <a:ext cx="9143999" cy="5989850"/>
          </a:xfrm>
          <a:prstGeom prst="rect">
            <a:avLst/>
          </a:prstGeom>
          <a:noFill/>
          <a:ln>
            <a:noFill/>
          </a:ln>
        </p:spPr>
      </p:pic>
    </p:spTree>
  </p:cSld>
  <p:clrMapOvr>
    <a:masterClrMapping/>
  </p:clrMapOvr>
  <p:transition spd="slow">
    <p:cut/>
  </p:transition>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4A86E8"/>
        </a:solidFill>
        <a:effectLst/>
      </p:bgPr>
    </p:bg>
    <p:spTree>
      <p:nvGrpSpPr>
        <p:cNvPr id="1" name="Shape 235"/>
        <p:cNvGrpSpPr/>
        <p:nvPr/>
      </p:nvGrpSpPr>
      <p:grpSpPr>
        <a:xfrm>
          <a:off x="0" y="0"/>
          <a:ext cx="0" cy="0"/>
          <a:chOff x="0" y="0"/>
          <a:chExt cx="0" cy="0"/>
        </a:xfrm>
      </p:grpSpPr>
      <p:sp>
        <p:nvSpPr>
          <p:cNvPr id="236" name="Shape 236"/>
          <p:cNvSpPr txBox="1">
            <a:spLocks noGrp="1"/>
          </p:cNvSpPr>
          <p:nvPr>
            <p:ph type="title"/>
          </p:nvPr>
        </p:nvSpPr>
        <p:spPr>
          <a:xfrm>
            <a:off x="84700" y="115875"/>
            <a:ext cx="9059399" cy="706799"/>
          </a:xfrm>
          <a:prstGeom prst="rect">
            <a:avLst/>
          </a:prstGeom>
          <a:noFill/>
          <a:ln>
            <a:noFill/>
          </a:ln>
        </p:spPr>
        <p:txBody>
          <a:bodyPr lIns="91425" tIns="45700" rIns="91425" bIns="45700" anchor="t" anchorCtr="0">
            <a:noAutofit/>
          </a:bodyPr>
          <a:lstStyle/>
          <a:p>
            <a:pPr lvl="0" rtl="0">
              <a:spcBef>
                <a:spcPts val="0"/>
              </a:spcBef>
              <a:buClr>
                <a:schemeClr val="dk1"/>
              </a:buClr>
              <a:buSzPct val="25000"/>
              <a:buFont typeface="Arial"/>
              <a:buNone/>
            </a:pPr>
            <a:r>
              <a:rPr lang="en-US" sz="3000" b="1">
                <a:solidFill>
                  <a:schemeClr val="lt1"/>
                </a:solidFill>
              </a:rPr>
              <a:t>Building worksheet prompts and</a:t>
            </a:r>
            <a:r>
              <a:rPr lang="en-US" sz="3400" b="1">
                <a:solidFill>
                  <a:schemeClr val="lt1"/>
                </a:solidFill>
              </a:rPr>
              <a:t> responses</a:t>
            </a:r>
          </a:p>
        </p:txBody>
      </p:sp>
      <p:pic>
        <p:nvPicPr>
          <p:cNvPr id="237" name="Shape 237"/>
          <p:cNvPicPr preferRelativeResize="0"/>
          <p:nvPr/>
        </p:nvPicPr>
        <p:blipFill>
          <a:blip r:embed="rId3">
            <a:alphaModFix/>
          </a:blip>
          <a:stretch>
            <a:fillRect/>
          </a:stretch>
        </p:blipFill>
        <p:spPr>
          <a:xfrm>
            <a:off x="0" y="822675"/>
            <a:ext cx="9144001" cy="6035325"/>
          </a:xfrm>
          <a:prstGeom prst="rect">
            <a:avLst/>
          </a:prstGeom>
          <a:noFill/>
          <a:ln>
            <a:noFill/>
          </a:ln>
        </p:spPr>
      </p:pic>
    </p:spTree>
  </p:cSld>
  <p:clrMapOvr>
    <a:masterClrMapping/>
  </p:clrMapOvr>
  <p:transition spd="slow">
    <p:cut/>
  </p:transition>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4A86E8"/>
        </a:solidFill>
        <a:effectLst/>
      </p:bgPr>
    </p:bg>
    <p:spTree>
      <p:nvGrpSpPr>
        <p:cNvPr id="1" name="Shape 241"/>
        <p:cNvGrpSpPr/>
        <p:nvPr/>
      </p:nvGrpSpPr>
      <p:grpSpPr>
        <a:xfrm>
          <a:off x="0" y="0"/>
          <a:ext cx="0" cy="0"/>
          <a:chOff x="0" y="0"/>
          <a:chExt cx="0" cy="0"/>
        </a:xfrm>
      </p:grpSpPr>
      <p:sp>
        <p:nvSpPr>
          <p:cNvPr id="242" name="Shape 242"/>
          <p:cNvSpPr txBox="1">
            <a:spLocks noGrp="1"/>
          </p:cNvSpPr>
          <p:nvPr>
            <p:ph type="title"/>
          </p:nvPr>
        </p:nvSpPr>
        <p:spPr>
          <a:xfrm>
            <a:off x="84700" y="115875"/>
            <a:ext cx="9059399" cy="706799"/>
          </a:xfrm>
          <a:prstGeom prst="rect">
            <a:avLst/>
          </a:prstGeom>
          <a:noFill/>
          <a:ln>
            <a:noFill/>
          </a:ln>
        </p:spPr>
        <p:txBody>
          <a:bodyPr lIns="91425" tIns="45700" rIns="91425" bIns="45700" anchor="t" anchorCtr="0">
            <a:noAutofit/>
          </a:bodyPr>
          <a:lstStyle/>
          <a:p>
            <a:pPr lvl="0" rtl="0">
              <a:spcBef>
                <a:spcPts val="0"/>
              </a:spcBef>
              <a:buClr>
                <a:schemeClr val="dk1"/>
              </a:buClr>
              <a:buSzPct val="25000"/>
              <a:buFont typeface="Arial"/>
              <a:buNone/>
            </a:pPr>
            <a:r>
              <a:rPr lang="en-US" sz="3400" b="1">
                <a:solidFill>
                  <a:schemeClr val="lt1"/>
                </a:solidFill>
              </a:rPr>
              <a:t>Adding gaps to form a cloze exercise</a:t>
            </a:r>
          </a:p>
        </p:txBody>
      </p:sp>
      <p:pic>
        <p:nvPicPr>
          <p:cNvPr id="243" name="Shape 243"/>
          <p:cNvPicPr preferRelativeResize="0"/>
          <p:nvPr/>
        </p:nvPicPr>
        <p:blipFill>
          <a:blip r:embed="rId3">
            <a:alphaModFix/>
          </a:blip>
          <a:stretch>
            <a:fillRect/>
          </a:stretch>
        </p:blipFill>
        <p:spPr>
          <a:xfrm>
            <a:off x="0" y="878200"/>
            <a:ext cx="9143998" cy="6083700"/>
          </a:xfrm>
          <a:prstGeom prst="rect">
            <a:avLst/>
          </a:prstGeom>
          <a:noFill/>
          <a:ln>
            <a:noFill/>
          </a:ln>
        </p:spPr>
      </p:pic>
    </p:spTree>
  </p:cSld>
  <p:clrMapOvr>
    <a:masterClrMapping/>
  </p:clrMapOvr>
  <p:transition spd="slow">
    <p:cut/>
  </p:transition>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4A86E8"/>
        </a:solidFill>
        <a:effectLst/>
      </p:bgPr>
    </p:bg>
    <p:spTree>
      <p:nvGrpSpPr>
        <p:cNvPr id="1" name="Shape 247"/>
        <p:cNvGrpSpPr/>
        <p:nvPr/>
      </p:nvGrpSpPr>
      <p:grpSpPr>
        <a:xfrm>
          <a:off x="0" y="0"/>
          <a:ext cx="0" cy="0"/>
          <a:chOff x="0" y="0"/>
          <a:chExt cx="0" cy="0"/>
        </a:xfrm>
      </p:grpSpPr>
      <p:sp>
        <p:nvSpPr>
          <p:cNvPr id="248" name="Shape 248"/>
          <p:cNvSpPr txBox="1">
            <a:spLocks noGrp="1"/>
          </p:cNvSpPr>
          <p:nvPr>
            <p:ph type="title"/>
          </p:nvPr>
        </p:nvSpPr>
        <p:spPr>
          <a:xfrm>
            <a:off x="84700" y="115875"/>
            <a:ext cx="9059399" cy="706799"/>
          </a:xfrm>
          <a:prstGeom prst="rect">
            <a:avLst/>
          </a:prstGeom>
          <a:noFill/>
          <a:ln>
            <a:noFill/>
          </a:ln>
        </p:spPr>
        <p:txBody>
          <a:bodyPr lIns="91425" tIns="45700" rIns="91425" bIns="45700" anchor="t" anchorCtr="0">
            <a:noAutofit/>
          </a:bodyPr>
          <a:lstStyle/>
          <a:p>
            <a:pPr lvl="0" rtl="0">
              <a:spcBef>
                <a:spcPts val="0"/>
              </a:spcBef>
              <a:buClr>
                <a:schemeClr val="dk1"/>
              </a:buClr>
              <a:buSzPct val="25000"/>
              <a:buFont typeface="Arial"/>
              <a:buNone/>
            </a:pPr>
            <a:r>
              <a:rPr lang="en-US" sz="3400" b="1">
                <a:solidFill>
                  <a:schemeClr val="lt1"/>
                </a:solidFill>
              </a:rPr>
              <a:t>‘Drag and drop’ and ‘case sensitive’</a:t>
            </a:r>
          </a:p>
        </p:txBody>
      </p:sp>
      <p:pic>
        <p:nvPicPr>
          <p:cNvPr id="249" name="Shape 249"/>
          <p:cNvPicPr preferRelativeResize="0"/>
          <p:nvPr/>
        </p:nvPicPr>
        <p:blipFill>
          <a:blip r:embed="rId3">
            <a:alphaModFix/>
          </a:blip>
          <a:stretch>
            <a:fillRect/>
          </a:stretch>
        </p:blipFill>
        <p:spPr>
          <a:xfrm>
            <a:off x="0" y="889900"/>
            <a:ext cx="9144000" cy="5917323"/>
          </a:xfrm>
          <a:prstGeom prst="rect">
            <a:avLst/>
          </a:prstGeom>
          <a:noFill/>
          <a:ln>
            <a:noFill/>
          </a:ln>
        </p:spPr>
      </p:pic>
    </p:spTree>
  </p:cSld>
  <p:clrMapOvr>
    <a:masterClrMapping/>
  </p:clrMapOvr>
  <p:transition spd="slow">
    <p:cut/>
  </p:transition>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4A86E8"/>
        </a:solidFill>
        <a:effectLst/>
      </p:bgPr>
    </p:bg>
    <p:spTree>
      <p:nvGrpSpPr>
        <p:cNvPr id="1" name="Shape 253"/>
        <p:cNvGrpSpPr/>
        <p:nvPr/>
      </p:nvGrpSpPr>
      <p:grpSpPr>
        <a:xfrm>
          <a:off x="0" y="0"/>
          <a:ext cx="0" cy="0"/>
          <a:chOff x="0" y="0"/>
          <a:chExt cx="0" cy="0"/>
        </a:xfrm>
      </p:grpSpPr>
      <p:sp>
        <p:nvSpPr>
          <p:cNvPr id="254" name="Shape 254"/>
          <p:cNvSpPr txBox="1">
            <a:spLocks noGrp="1"/>
          </p:cNvSpPr>
          <p:nvPr>
            <p:ph type="title"/>
          </p:nvPr>
        </p:nvSpPr>
        <p:spPr>
          <a:xfrm>
            <a:off x="100" y="0"/>
            <a:ext cx="9144000" cy="675599"/>
          </a:xfrm>
          <a:prstGeom prst="rect">
            <a:avLst/>
          </a:prstGeom>
          <a:noFill/>
          <a:ln>
            <a:noFill/>
          </a:ln>
        </p:spPr>
        <p:txBody>
          <a:bodyPr lIns="91425" tIns="45700" rIns="91425" bIns="45700" anchor="t" anchorCtr="0">
            <a:noAutofit/>
          </a:bodyPr>
          <a:lstStyle/>
          <a:p>
            <a:pPr lvl="0" rtl="0">
              <a:spcBef>
                <a:spcPts val="0"/>
              </a:spcBef>
              <a:buClr>
                <a:schemeClr val="dk1"/>
              </a:buClr>
              <a:buSzPct val="25000"/>
              <a:buFont typeface="Arial"/>
              <a:buNone/>
            </a:pPr>
            <a:r>
              <a:rPr lang="en-US" sz="3400" b="1">
                <a:solidFill>
                  <a:schemeClr val="lt1"/>
                </a:solidFill>
              </a:rPr>
              <a:t>Gap fill exercise - presentation mode</a:t>
            </a:r>
          </a:p>
        </p:txBody>
      </p:sp>
      <p:pic>
        <p:nvPicPr>
          <p:cNvPr id="255" name="Shape 255"/>
          <p:cNvPicPr preferRelativeResize="0"/>
          <p:nvPr/>
        </p:nvPicPr>
        <p:blipFill>
          <a:blip r:embed="rId3">
            <a:alphaModFix/>
          </a:blip>
          <a:stretch>
            <a:fillRect/>
          </a:stretch>
        </p:blipFill>
        <p:spPr>
          <a:xfrm>
            <a:off x="0" y="675600"/>
            <a:ext cx="9144000" cy="6182400"/>
          </a:xfrm>
          <a:prstGeom prst="rect">
            <a:avLst/>
          </a:prstGeom>
          <a:noFill/>
          <a:ln>
            <a:noFill/>
          </a:ln>
        </p:spPr>
      </p:pic>
    </p:spTree>
  </p:cSld>
  <p:clrMapOvr>
    <a:masterClrMapping/>
  </p:clrMapOvr>
  <p:transition spd="slow">
    <p:cut/>
  </p:transition>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4A86E8"/>
        </a:solidFill>
        <a:effectLst/>
      </p:bgPr>
    </p:bg>
    <p:spTree>
      <p:nvGrpSpPr>
        <p:cNvPr id="1" name="Shape 259"/>
        <p:cNvGrpSpPr/>
        <p:nvPr/>
      </p:nvGrpSpPr>
      <p:grpSpPr>
        <a:xfrm>
          <a:off x="0" y="0"/>
          <a:ext cx="0" cy="0"/>
          <a:chOff x="0" y="0"/>
          <a:chExt cx="0" cy="0"/>
        </a:xfrm>
      </p:grpSpPr>
      <p:sp>
        <p:nvSpPr>
          <p:cNvPr id="260" name="Shape 260"/>
          <p:cNvSpPr txBox="1">
            <a:spLocks noGrp="1"/>
          </p:cNvSpPr>
          <p:nvPr>
            <p:ph type="title"/>
          </p:nvPr>
        </p:nvSpPr>
        <p:spPr>
          <a:xfrm>
            <a:off x="84700" y="115875"/>
            <a:ext cx="9059399" cy="706799"/>
          </a:xfrm>
          <a:prstGeom prst="rect">
            <a:avLst/>
          </a:prstGeom>
          <a:noFill/>
          <a:ln>
            <a:noFill/>
          </a:ln>
        </p:spPr>
        <p:txBody>
          <a:bodyPr lIns="91425" tIns="45700" rIns="91425" bIns="45700" anchor="t" anchorCtr="0">
            <a:noAutofit/>
          </a:bodyPr>
          <a:lstStyle/>
          <a:p>
            <a:pPr lvl="0" rtl="0">
              <a:spcBef>
                <a:spcPts val="0"/>
              </a:spcBef>
              <a:buClr>
                <a:schemeClr val="dk1"/>
              </a:buClr>
              <a:buSzPct val="25000"/>
              <a:buFont typeface="Arial"/>
              <a:buNone/>
            </a:pPr>
            <a:r>
              <a:rPr lang="en-US" sz="3400" b="1">
                <a:solidFill>
                  <a:schemeClr val="lt1"/>
                </a:solidFill>
              </a:rPr>
              <a:t>Gap fill exercise - teacher marking view</a:t>
            </a:r>
          </a:p>
        </p:txBody>
      </p:sp>
      <p:pic>
        <p:nvPicPr>
          <p:cNvPr id="261" name="Shape 261"/>
          <p:cNvPicPr preferRelativeResize="0"/>
          <p:nvPr/>
        </p:nvPicPr>
        <p:blipFill>
          <a:blip r:embed="rId3">
            <a:alphaModFix/>
          </a:blip>
          <a:stretch>
            <a:fillRect/>
          </a:stretch>
        </p:blipFill>
        <p:spPr>
          <a:xfrm>
            <a:off x="0" y="729100"/>
            <a:ext cx="9144001" cy="6128899"/>
          </a:xfrm>
          <a:prstGeom prst="rect">
            <a:avLst/>
          </a:prstGeom>
          <a:noFill/>
          <a:ln>
            <a:noFill/>
          </a:ln>
        </p:spPr>
      </p:pic>
    </p:spTree>
  </p:cSld>
  <p:clrMapOvr>
    <a:masterClrMapping/>
  </p:clrMapOvr>
  <p:transition spd="slow">
    <p:cut/>
  </p:transition>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4A86E8"/>
        </a:solidFill>
        <a:effectLst/>
      </p:bgPr>
    </p:bg>
    <p:spTree>
      <p:nvGrpSpPr>
        <p:cNvPr id="1" name="Shape 265"/>
        <p:cNvGrpSpPr/>
        <p:nvPr/>
      </p:nvGrpSpPr>
      <p:grpSpPr>
        <a:xfrm>
          <a:off x="0" y="0"/>
          <a:ext cx="0" cy="0"/>
          <a:chOff x="0" y="0"/>
          <a:chExt cx="0" cy="0"/>
        </a:xfrm>
      </p:grpSpPr>
      <p:sp>
        <p:nvSpPr>
          <p:cNvPr id="266" name="Shape 266"/>
          <p:cNvSpPr txBox="1">
            <a:spLocks noGrp="1"/>
          </p:cNvSpPr>
          <p:nvPr>
            <p:ph type="title"/>
          </p:nvPr>
        </p:nvSpPr>
        <p:spPr>
          <a:xfrm>
            <a:off x="84700" y="115875"/>
            <a:ext cx="9059399" cy="706799"/>
          </a:xfrm>
          <a:prstGeom prst="rect">
            <a:avLst/>
          </a:prstGeom>
          <a:noFill/>
          <a:ln>
            <a:noFill/>
          </a:ln>
        </p:spPr>
        <p:txBody>
          <a:bodyPr lIns="91425" tIns="45700" rIns="91425" bIns="45700" anchor="t" anchorCtr="0">
            <a:noAutofit/>
          </a:bodyPr>
          <a:lstStyle/>
          <a:p>
            <a:pPr lvl="0" rtl="0">
              <a:spcBef>
                <a:spcPts val="0"/>
              </a:spcBef>
              <a:buClr>
                <a:schemeClr val="dk1"/>
              </a:buClr>
              <a:buSzPct val="25000"/>
              <a:buFont typeface="Arial"/>
              <a:buNone/>
            </a:pPr>
            <a:r>
              <a:rPr lang="en-US" sz="3000" b="1">
                <a:solidFill>
                  <a:schemeClr val="lt1"/>
                </a:solidFill>
              </a:rPr>
              <a:t>Setting (assigning) a resource as a task</a:t>
            </a:r>
          </a:p>
        </p:txBody>
      </p:sp>
      <p:pic>
        <p:nvPicPr>
          <p:cNvPr id="267" name="Shape 267"/>
          <p:cNvPicPr preferRelativeResize="0"/>
          <p:nvPr/>
        </p:nvPicPr>
        <p:blipFill>
          <a:blip r:embed="rId3">
            <a:alphaModFix/>
          </a:blip>
          <a:stretch>
            <a:fillRect/>
          </a:stretch>
        </p:blipFill>
        <p:spPr>
          <a:xfrm>
            <a:off x="0" y="822675"/>
            <a:ext cx="9143999" cy="6035325"/>
          </a:xfrm>
          <a:prstGeom prst="rect">
            <a:avLst/>
          </a:prstGeom>
          <a:noFill/>
          <a:ln>
            <a:noFill/>
          </a:ln>
        </p:spPr>
      </p:pic>
    </p:spTree>
  </p:cSld>
  <p:clrMapOvr>
    <a:masterClrMapping/>
  </p:clrMapOvr>
  <p:transition spd="slow">
    <p:cut/>
  </p:transition>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4A86E8"/>
        </a:solidFill>
        <a:effectLst/>
      </p:bgPr>
    </p:bg>
    <p:spTree>
      <p:nvGrpSpPr>
        <p:cNvPr id="1" name="Shape 271"/>
        <p:cNvGrpSpPr/>
        <p:nvPr/>
      </p:nvGrpSpPr>
      <p:grpSpPr>
        <a:xfrm>
          <a:off x="0" y="0"/>
          <a:ext cx="0" cy="0"/>
          <a:chOff x="0" y="0"/>
          <a:chExt cx="0" cy="0"/>
        </a:xfrm>
      </p:grpSpPr>
      <p:sp>
        <p:nvSpPr>
          <p:cNvPr id="272" name="Shape 272"/>
          <p:cNvSpPr txBox="1">
            <a:spLocks noGrp="1"/>
          </p:cNvSpPr>
          <p:nvPr>
            <p:ph type="title"/>
          </p:nvPr>
        </p:nvSpPr>
        <p:spPr>
          <a:xfrm>
            <a:off x="471725" y="115875"/>
            <a:ext cx="7839300" cy="9690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Clr>
                <a:schemeClr val="dk1"/>
              </a:buClr>
              <a:buSzPct val="25000"/>
              <a:buFont typeface="Arial"/>
              <a:buNone/>
            </a:pPr>
            <a:r>
              <a:rPr lang="en-US" sz="4000" b="1">
                <a:solidFill>
                  <a:schemeClr val="lt1"/>
                </a:solidFill>
              </a:rPr>
              <a:t>Differentiate </a:t>
            </a:r>
            <a:r>
              <a:rPr lang="en-US" sz="4000" b="1" i="0" u="none" strike="noStrike" cap="none" baseline="0">
                <a:solidFill>
                  <a:schemeClr val="lt1"/>
                </a:solidFill>
                <a:latin typeface="Arial"/>
                <a:ea typeface="Arial"/>
                <a:cs typeface="Arial"/>
                <a:sym typeface="Arial"/>
              </a:rPr>
              <a:t>students</a:t>
            </a:r>
            <a:r>
              <a:rPr lang="en-US" sz="4000" b="1">
                <a:solidFill>
                  <a:schemeClr val="lt1"/>
                </a:solidFill>
              </a:rPr>
              <a:t>/</a:t>
            </a:r>
            <a:r>
              <a:rPr lang="en-US" sz="4000" b="1" i="0" u="none" strike="noStrike" cap="none" baseline="0">
                <a:solidFill>
                  <a:schemeClr val="lt1"/>
                </a:solidFill>
                <a:latin typeface="Arial"/>
                <a:ea typeface="Arial"/>
                <a:cs typeface="Arial"/>
                <a:sym typeface="Arial"/>
              </a:rPr>
              <a:t>groups</a:t>
            </a:r>
          </a:p>
        </p:txBody>
      </p:sp>
      <p:pic>
        <p:nvPicPr>
          <p:cNvPr id="273" name="Shape 273"/>
          <p:cNvPicPr preferRelativeResize="0"/>
          <p:nvPr/>
        </p:nvPicPr>
        <p:blipFill>
          <a:blip r:embed="rId3">
            <a:alphaModFix/>
          </a:blip>
          <a:stretch>
            <a:fillRect/>
          </a:stretch>
        </p:blipFill>
        <p:spPr>
          <a:xfrm>
            <a:off x="0" y="1006000"/>
            <a:ext cx="9144000" cy="5852000"/>
          </a:xfrm>
          <a:prstGeom prst="rect">
            <a:avLst/>
          </a:prstGeom>
          <a:noFill/>
          <a:ln>
            <a:noFill/>
          </a:ln>
        </p:spPr>
      </p:pic>
    </p:spTree>
  </p:cSld>
  <p:clrMapOvr>
    <a:masterClrMapping/>
  </p:clrMapOvr>
  <p:transition spd="slow">
    <p:cut/>
  </p:transition>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4A86E8"/>
        </a:solidFill>
        <a:effectLst/>
      </p:bgPr>
    </p:bg>
    <p:spTree>
      <p:nvGrpSpPr>
        <p:cNvPr id="1" name="Shape 277"/>
        <p:cNvGrpSpPr/>
        <p:nvPr/>
      </p:nvGrpSpPr>
      <p:grpSpPr>
        <a:xfrm>
          <a:off x="0" y="0"/>
          <a:ext cx="0" cy="0"/>
          <a:chOff x="0" y="0"/>
          <a:chExt cx="0" cy="0"/>
        </a:xfrm>
      </p:grpSpPr>
      <p:sp>
        <p:nvSpPr>
          <p:cNvPr id="278" name="Shape 278"/>
          <p:cNvSpPr txBox="1">
            <a:spLocks noGrp="1"/>
          </p:cNvSpPr>
          <p:nvPr>
            <p:ph type="title"/>
          </p:nvPr>
        </p:nvSpPr>
        <p:spPr>
          <a:xfrm>
            <a:off x="724525" y="115886"/>
            <a:ext cx="7962000" cy="576300"/>
          </a:xfrm>
          <a:prstGeom prst="rect">
            <a:avLst/>
          </a:prstGeom>
          <a:noFill/>
          <a:ln>
            <a:noFill/>
          </a:ln>
        </p:spPr>
        <p:txBody>
          <a:bodyPr lIns="91425" tIns="45700" rIns="91425" bIns="45700" anchor="t" anchorCtr="0">
            <a:noAutofit/>
          </a:bodyPr>
          <a:lstStyle/>
          <a:p>
            <a:pPr lvl="0" algn="l">
              <a:spcBef>
                <a:spcPts val="0"/>
              </a:spcBef>
              <a:buClr>
                <a:schemeClr val="dk1"/>
              </a:buClr>
              <a:buSzPct val="25000"/>
              <a:buFont typeface="Arial"/>
              <a:buNone/>
            </a:pPr>
            <a:r>
              <a:rPr lang="en-US" sz="4000" b="1">
                <a:solidFill>
                  <a:schemeClr val="lt1"/>
                </a:solidFill>
              </a:rPr>
              <a:t>Specify when task is to be done </a:t>
            </a:r>
          </a:p>
        </p:txBody>
      </p:sp>
      <p:pic>
        <p:nvPicPr>
          <p:cNvPr id="279" name="Shape 279"/>
          <p:cNvPicPr preferRelativeResize="0"/>
          <p:nvPr/>
        </p:nvPicPr>
        <p:blipFill>
          <a:blip r:embed="rId3">
            <a:alphaModFix/>
          </a:blip>
          <a:stretch>
            <a:fillRect/>
          </a:stretch>
        </p:blipFill>
        <p:spPr>
          <a:xfrm>
            <a:off x="0" y="1062271"/>
            <a:ext cx="9144000" cy="5295747"/>
          </a:xfrm>
          <a:prstGeom prst="rect">
            <a:avLst/>
          </a:prstGeom>
          <a:noFill/>
          <a:ln>
            <a:noFill/>
          </a:ln>
        </p:spPr>
      </p:pic>
    </p:spTree>
  </p:cSld>
  <p:clrMapOvr>
    <a:masterClrMapping/>
  </p:clrMapOvr>
  <p:transition spd="slow">
    <p:cut/>
  </p:transition>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4A86E8"/>
        </a:solidFill>
        <a:effectLst/>
      </p:bgPr>
    </p:bg>
    <p:spTree>
      <p:nvGrpSpPr>
        <p:cNvPr id="1" name="Shape 283"/>
        <p:cNvGrpSpPr/>
        <p:nvPr/>
      </p:nvGrpSpPr>
      <p:grpSpPr>
        <a:xfrm>
          <a:off x="0" y="0"/>
          <a:ext cx="0" cy="0"/>
          <a:chOff x="0" y="0"/>
          <a:chExt cx="0" cy="0"/>
        </a:xfrm>
      </p:grpSpPr>
      <p:sp>
        <p:nvSpPr>
          <p:cNvPr id="284" name="Shape 284"/>
          <p:cNvSpPr/>
          <p:nvPr/>
        </p:nvSpPr>
        <p:spPr>
          <a:xfrm>
            <a:off x="2032875" y="0"/>
            <a:ext cx="6039299" cy="701699"/>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Arial"/>
              <a:buNone/>
            </a:pPr>
            <a:r>
              <a:rPr lang="en-US" sz="4000" b="1" i="0" u="none" strike="noStrike" cap="none" baseline="0">
                <a:solidFill>
                  <a:schemeClr val="lt1"/>
                </a:solidFill>
                <a:latin typeface="Arial"/>
                <a:ea typeface="Arial"/>
                <a:cs typeface="Arial"/>
                <a:sym typeface="Arial"/>
              </a:rPr>
              <a:t>List of </a:t>
            </a:r>
            <a:r>
              <a:rPr lang="en-US" sz="4000" b="1">
                <a:solidFill>
                  <a:schemeClr val="lt1"/>
                </a:solidFill>
              </a:rPr>
              <a:t>assigned </a:t>
            </a:r>
            <a:r>
              <a:rPr lang="en-US" sz="4000" b="1" i="0" u="none" strike="noStrike" cap="none" baseline="0">
                <a:solidFill>
                  <a:schemeClr val="lt1"/>
                </a:solidFill>
                <a:latin typeface="Arial"/>
                <a:ea typeface="Arial"/>
                <a:cs typeface="Arial"/>
                <a:sym typeface="Arial"/>
              </a:rPr>
              <a:t>tasks </a:t>
            </a:r>
          </a:p>
        </p:txBody>
      </p:sp>
      <p:pic>
        <p:nvPicPr>
          <p:cNvPr id="285" name="Shape 285"/>
          <p:cNvPicPr preferRelativeResize="0"/>
          <p:nvPr/>
        </p:nvPicPr>
        <p:blipFill>
          <a:blip r:embed="rId3">
            <a:alphaModFix/>
          </a:blip>
          <a:stretch>
            <a:fillRect/>
          </a:stretch>
        </p:blipFill>
        <p:spPr>
          <a:xfrm>
            <a:off x="0" y="692150"/>
            <a:ext cx="9143999" cy="6165850"/>
          </a:xfrm>
          <a:prstGeom prst="rect">
            <a:avLst/>
          </a:prstGeom>
          <a:noFill/>
          <a:ln>
            <a:noFill/>
          </a:ln>
        </p:spPr>
      </p:pic>
    </p:spTree>
  </p:cSld>
  <p:clrMapOvr>
    <a:masterClrMapping/>
  </p:clrMapOvr>
  <p:transition spd="slow">
    <p:cut/>
  </p:transition>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4A86E8"/>
        </a:solidFill>
        <a:effectLst/>
      </p:bgPr>
    </p:bg>
    <p:spTree>
      <p:nvGrpSpPr>
        <p:cNvPr id="1" name="Shape 289"/>
        <p:cNvGrpSpPr/>
        <p:nvPr/>
      </p:nvGrpSpPr>
      <p:grpSpPr>
        <a:xfrm>
          <a:off x="0" y="0"/>
          <a:ext cx="0" cy="0"/>
          <a:chOff x="0" y="0"/>
          <a:chExt cx="0" cy="0"/>
        </a:xfrm>
      </p:grpSpPr>
      <p:sp>
        <p:nvSpPr>
          <p:cNvPr id="290" name="Shape 290"/>
          <p:cNvSpPr/>
          <p:nvPr/>
        </p:nvSpPr>
        <p:spPr>
          <a:xfrm>
            <a:off x="443950" y="0"/>
            <a:ext cx="8335799" cy="701699"/>
          </a:xfrm>
          <a:prstGeom prst="rect">
            <a:avLst/>
          </a:prstGeom>
          <a:noFill/>
          <a:ln>
            <a:noFill/>
          </a:ln>
        </p:spPr>
        <p:txBody>
          <a:bodyPr lIns="91425" tIns="45700" rIns="91425" bIns="45700" anchor="t" anchorCtr="0">
            <a:noAutofit/>
          </a:bodyPr>
          <a:lstStyle/>
          <a:p>
            <a:pPr marL="0" marR="0" lvl="0" indent="0" algn="ctr" rtl="0">
              <a:spcBef>
                <a:spcPts val="0"/>
              </a:spcBef>
              <a:buClr>
                <a:schemeClr val="dk1"/>
              </a:buClr>
              <a:buSzPct val="25000"/>
              <a:buFont typeface="Arial"/>
              <a:buNone/>
            </a:pPr>
            <a:r>
              <a:rPr lang="en-US" sz="4000" b="1">
                <a:solidFill>
                  <a:schemeClr val="lt1"/>
                </a:solidFill>
              </a:rPr>
              <a:t>Presenting the task to students</a:t>
            </a:r>
          </a:p>
        </p:txBody>
      </p:sp>
      <p:pic>
        <p:nvPicPr>
          <p:cNvPr id="291" name="Shape 291"/>
          <p:cNvPicPr preferRelativeResize="0"/>
          <p:nvPr/>
        </p:nvPicPr>
        <p:blipFill>
          <a:blip r:embed="rId3">
            <a:alphaModFix/>
          </a:blip>
          <a:stretch>
            <a:fillRect/>
          </a:stretch>
        </p:blipFill>
        <p:spPr>
          <a:xfrm>
            <a:off x="0" y="701700"/>
            <a:ext cx="9143999" cy="6156300"/>
          </a:xfrm>
          <a:prstGeom prst="rect">
            <a:avLst/>
          </a:prstGeom>
          <a:noFill/>
          <a:ln>
            <a:noFill/>
          </a:ln>
        </p:spPr>
      </p:pic>
    </p:spTree>
  </p:cSld>
  <p:clrMapOvr>
    <a:masterClrMapping/>
  </p:clrMapOvr>
  <p:transition spd="slow">
    <p:cut/>
  </p:transition>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4A86E8"/>
        </a:solidFill>
        <a:effectLst/>
      </p:bgPr>
    </p:bg>
    <p:spTree>
      <p:nvGrpSpPr>
        <p:cNvPr id="1" name="Shape 296"/>
        <p:cNvGrpSpPr/>
        <p:nvPr/>
      </p:nvGrpSpPr>
      <p:grpSpPr>
        <a:xfrm>
          <a:off x="0" y="0"/>
          <a:ext cx="0" cy="0"/>
          <a:chOff x="0" y="0"/>
          <a:chExt cx="0" cy="0"/>
        </a:xfrm>
      </p:grpSpPr>
      <p:sp>
        <p:nvSpPr>
          <p:cNvPr id="297" name="Shape 297"/>
          <p:cNvSpPr txBox="1">
            <a:spLocks noGrp="1"/>
          </p:cNvSpPr>
          <p:nvPr>
            <p:ph type="title"/>
          </p:nvPr>
        </p:nvSpPr>
        <p:spPr>
          <a:xfrm>
            <a:off x="100" y="0"/>
            <a:ext cx="9144000" cy="675599"/>
          </a:xfrm>
          <a:prstGeom prst="rect">
            <a:avLst/>
          </a:prstGeom>
          <a:noFill/>
          <a:ln>
            <a:noFill/>
          </a:ln>
        </p:spPr>
        <p:txBody>
          <a:bodyPr lIns="91425" tIns="45700" rIns="91425" bIns="45700" anchor="t" anchorCtr="0">
            <a:noAutofit/>
          </a:bodyPr>
          <a:lstStyle/>
          <a:p>
            <a:pPr lvl="0" rtl="0">
              <a:spcBef>
                <a:spcPts val="0"/>
              </a:spcBef>
              <a:buClr>
                <a:schemeClr val="dk1"/>
              </a:buClr>
              <a:buSzPct val="25000"/>
              <a:buFont typeface="Arial"/>
              <a:buNone/>
            </a:pPr>
            <a:r>
              <a:rPr lang="en-US" sz="3400" b="1">
                <a:solidFill>
                  <a:schemeClr val="lt1"/>
                </a:solidFill>
              </a:rPr>
              <a:t>Gap fill exercise - presentation mode</a:t>
            </a:r>
          </a:p>
        </p:txBody>
      </p:sp>
      <p:pic>
        <p:nvPicPr>
          <p:cNvPr id="298" name="Shape 298"/>
          <p:cNvPicPr preferRelativeResize="0"/>
          <p:nvPr/>
        </p:nvPicPr>
        <p:blipFill>
          <a:blip r:embed="rId3">
            <a:alphaModFix/>
          </a:blip>
          <a:stretch>
            <a:fillRect/>
          </a:stretch>
        </p:blipFill>
        <p:spPr>
          <a:xfrm>
            <a:off x="0" y="675600"/>
            <a:ext cx="9144000" cy="6182400"/>
          </a:xfrm>
          <a:prstGeom prst="rect">
            <a:avLst/>
          </a:prstGeom>
          <a:noFill/>
          <a:ln>
            <a:noFill/>
          </a:ln>
        </p:spPr>
      </p:pic>
    </p:spTree>
  </p:cSld>
  <p:clrMapOvr>
    <a:masterClrMapping/>
  </p:clrMapOvr>
  <p:transition spd="slow">
    <p:cut/>
  </p:transition>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4A86E8"/>
        </a:solidFill>
        <a:effectLst/>
      </p:bgPr>
    </p:bg>
    <p:spTree>
      <p:nvGrpSpPr>
        <p:cNvPr id="1" name="Shape 302"/>
        <p:cNvGrpSpPr/>
        <p:nvPr/>
      </p:nvGrpSpPr>
      <p:grpSpPr>
        <a:xfrm>
          <a:off x="0" y="0"/>
          <a:ext cx="0" cy="0"/>
          <a:chOff x="0" y="0"/>
          <a:chExt cx="0" cy="0"/>
        </a:xfrm>
      </p:grpSpPr>
      <p:sp>
        <p:nvSpPr>
          <p:cNvPr id="303" name="Shape 303"/>
          <p:cNvSpPr txBox="1">
            <a:spLocks noGrp="1"/>
          </p:cNvSpPr>
          <p:nvPr>
            <p:ph type="title"/>
          </p:nvPr>
        </p:nvSpPr>
        <p:spPr>
          <a:xfrm>
            <a:off x="84700" y="115875"/>
            <a:ext cx="9059399" cy="706799"/>
          </a:xfrm>
          <a:prstGeom prst="rect">
            <a:avLst/>
          </a:prstGeom>
          <a:noFill/>
          <a:ln>
            <a:noFill/>
          </a:ln>
        </p:spPr>
        <p:txBody>
          <a:bodyPr lIns="91425" tIns="45700" rIns="91425" bIns="45700" anchor="t" anchorCtr="0">
            <a:noAutofit/>
          </a:bodyPr>
          <a:lstStyle/>
          <a:p>
            <a:pPr lvl="0" rtl="0">
              <a:spcBef>
                <a:spcPts val="0"/>
              </a:spcBef>
              <a:buClr>
                <a:schemeClr val="dk1"/>
              </a:buClr>
              <a:buSzPct val="25000"/>
              <a:buFont typeface="Arial"/>
              <a:buNone/>
            </a:pPr>
            <a:r>
              <a:rPr lang="en-US" sz="3400" b="1">
                <a:solidFill>
                  <a:schemeClr val="lt1"/>
                </a:solidFill>
              </a:rPr>
              <a:t>Recording exercise - presentation mode</a:t>
            </a:r>
          </a:p>
        </p:txBody>
      </p:sp>
      <p:pic>
        <p:nvPicPr>
          <p:cNvPr id="304" name="Shape 304"/>
          <p:cNvPicPr preferRelativeResize="0"/>
          <p:nvPr/>
        </p:nvPicPr>
        <p:blipFill>
          <a:blip r:embed="rId3">
            <a:alphaModFix/>
          </a:blip>
          <a:stretch>
            <a:fillRect/>
          </a:stretch>
        </p:blipFill>
        <p:spPr>
          <a:xfrm>
            <a:off x="0" y="738850"/>
            <a:ext cx="9144001" cy="6119149"/>
          </a:xfrm>
          <a:prstGeom prst="rect">
            <a:avLst/>
          </a:prstGeom>
          <a:noFill/>
          <a:ln>
            <a:noFill/>
          </a:ln>
        </p:spPr>
      </p:pic>
    </p:spTree>
  </p:cSld>
  <p:clrMapOvr>
    <a:masterClrMapping/>
  </p:clrMapOvr>
  <p:transition spd="slow">
    <p:cut/>
  </p:transition>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4A86E8"/>
        </a:solidFill>
        <a:effectLst/>
      </p:bgPr>
    </p:bg>
    <p:spTree>
      <p:nvGrpSpPr>
        <p:cNvPr id="1" name="Shape 308"/>
        <p:cNvGrpSpPr/>
        <p:nvPr/>
      </p:nvGrpSpPr>
      <p:grpSpPr>
        <a:xfrm>
          <a:off x="0" y="0"/>
          <a:ext cx="0" cy="0"/>
          <a:chOff x="0" y="0"/>
          <a:chExt cx="0" cy="0"/>
        </a:xfrm>
      </p:grpSpPr>
      <p:sp>
        <p:nvSpPr>
          <p:cNvPr id="309" name="Shape 309"/>
          <p:cNvSpPr txBox="1">
            <a:spLocks noGrp="1"/>
          </p:cNvSpPr>
          <p:nvPr>
            <p:ph type="title"/>
          </p:nvPr>
        </p:nvSpPr>
        <p:spPr>
          <a:xfrm>
            <a:off x="100" y="0"/>
            <a:ext cx="9144000" cy="675599"/>
          </a:xfrm>
          <a:prstGeom prst="rect">
            <a:avLst/>
          </a:prstGeom>
          <a:noFill/>
          <a:ln>
            <a:noFill/>
          </a:ln>
        </p:spPr>
        <p:txBody>
          <a:bodyPr lIns="91425" tIns="45700" rIns="91425" bIns="45700" anchor="t" anchorCtr="0">
            <a:noAutofit/>
          </a:bodyPr>
          <a:lstStyle/>
          <a:p>
            <a:pPr lvl="0" rtl="0">
              <a:spcBef>
                <a:spcPts val="0"/>
              </a:spcBef>
              <a:buClr>
                <a:schemeClr val="dk1"/>
              </a:buClr>
              <a:buSzPct val="25000"/>
              <a:buFont typeface="Arial"/>
              <a:buNone/>
            </a:pPr>
            <a:r>
              <a:rPr lang="en-US" sz="3400" b="1">
                <a:solidFill>
                  <a:schemeClr val="lt1"/>
                </a:solidFill>
              </a:rPr>
              <a:t>Video prompt - presentation mode</a:t>
            </a:r>
          </a:p>
        </p:txBody>
      </p:sp>
      <p:pic>
        <p:nvPicPr>
          <p:cNvPr id="310" name="Shape 310"/>
          <p:cNvPicPr preferRelativeResize="0"/>
          <p:nvPr/>
        </p:nvPicPr>
        <p:blipFill>
          <a:blip r:embed="rId3">
            <a:alphaModFix/>
          </a:blip>
          <a:stretch>
            <a:fillRect/>
          </a:stretch>
        </p:blipFill>
        <p:spPr>
          <a:xfrm>
            <a:off x="0" y="675600"/>
            <a:ext cx="9143999" cy="5735000"/>
          </a:xfrm>
          <a:prstGeom prst="rect">
            <a:avLst/>
          </a:prstGeom>
          <a:noFill/>
          <a:ln>
            <a:noFill/>
          </a:ln>
        </p:spPr>
      </p:pic>
    </p:spTree>
  </p:cSld>
  <p:clrMapOvr>
    <a:masterClrMapping/>
  </p:clrMapOvr>
  <p:transition spd="slow">
    <p:cut/>
  </p:transition>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4A86E8"/>
        </a:solidFill>
        <a:effectLst/>
      </p:bgPr>
    </p:bg>
    <p:spTree>
      <p:nvGrpSpPr>
        <p:cNvPr id="1" name="Shape 314"/>
        <p:cNvGrpSpPr/>
        <p:nvPr/>
      </p:nvGrpSpPr>
      <p:grpSpPr>
        <a:xfrm>
          <a:off x="0" y="0"/>
          <a:ext cx="0" cy="0"/>
          <a:chOff x="0" y="0"/>
          <a:chExt cx="0" cy="0"/>
        </a:xfrm>
      </p:grpSpPr>
      <p:sp>
        <p:nvSpPr>
          <p:cNvPr id="315" name="Shape 315"/>
          <p:cNvSpPr txBox="1">
            <a:spLocks noGrp="1"/>
          </p:cNvSpPr>
          <p:nvPr>
            <p:ph type="title"/>
          </p:nvPr>
        </p:nvSpPr>
        <p:spPr>
          <a:xfrm>
            <a:off x="100" y="0"/>
            <a:ext cx="9144000" cy="675599"/>
          </a:xfrm>
          <a:prstGeom prst="rect">
            <a:avLst/>
          </a:prstGeom>
          <a:noFill/>
          <a:ln>
            <a:noFill/>
          </a:ln>
        </p:spPr>
        <p:txBody>
          <a:bodyPr lIns="91425" tIns="45700" rIns="91425" bIns="45700" anchor="t" anchorCtr="0">
            <a:noAutofit/>
          </a:bodyPr>
          <a:lstStyle/>
          <a:p>
            <a:pPr lvl="0" rtl="0">
              <a:spcBef>
                <a:spcPts val="0"/>
              </a:spcBef>
              <a:buClr>
                <a:schemeClr val="dk1"/>
              </a:buClr>
              <a:buSzPct val="25000"/>
              <a:buFont typeface="Arial"/>
              <a:buNone/>
            </a:pPr>
            <a:r>
              <a:rPr lang="en-US" sz="3400" b="1">
                <a:solidFill>
                  <a:schemeClr val="lt1"/>
                </a:solidFill>
              </a:rPr>
              <a:t>Student submits work</a:t>
            </a:r>
          </a:p>
        </p:txBody>
      </p:sp>
      <p:pic>
        <p:nvPicPr>
          <p:cNvPr id="316" name="Shape 316"/>
          <p:cNvPicPr preferRelativeResize="0"/>
          <p:nvPr/>
        </p:nvPicPr>
        <p:blipFill>
          <a:blip r:embed="rId3">
            <a:alphaModFix/>
          </a:blip>
          <a:stretch>
            <a:fillRect/>
          </a:stretch>
        </p:blipFill>
        <p:spPr>
          <a:xfrm>
            <a:off x="0" y="739725"/>
            <a:ext cx="9143999" cy="6118275"/>
          </a:xfrm>
          <a:prstGeom prst="rect">
            <a:avLst/>
          </a:prstGeom>
          <a:noFill/>
          <a:ln>
            <a:noFill/>
          </a:ln>
        </p:spPr>
      </p:pic>
    </p:spTree>
  </p:cSld>
  <p:clrMapOvr>
    <a:masterClrMapping/>
  </p:clrMapOvr>
  <p:transition spd="slow">
    <p:cut/>
  </p:transition>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4A86E8"/>
        </a:solidFill>
        <a:effectLst/>
      </p:bgPr>
    </p:bg>
    <p:spTree>
      <p:nvGrpSpPr>
        <p:cNvPr id="1" name="Shape 320"/>
        <p:cNvGrpSpPr/>
        <p:nvPr/>
      </p:nvGrpSpPr>
      <p:grpSpPr>
        <a:xfrm>
          <a:off x="0" y="0"/>
          <a:ext cx="0" cy="0"/>
          <a:chOff x="0" y="0"/>
          <a:chExt cx="0" cy="0"/>
        </a:xfrm>
      </p:grpSpPr>
      <p:sp>
        <p:nvSpPr>
          <p:cNvPr id="321" name="Shape 321"/>
          <p:cNvSpPr/>
          <p:nvPr/>
        </p:nvSpPr>
        <p:spPr>
          <a:xfrm>
            <a:off x="1189037" y="0"/>
            <a:ext cx="6983400" cy="701699"/>
          </a:xfrm>
          <a:prstGeom prst="rect">
            <a:avLst/>
          </a:prstGeom>
          <a:noFill/>
          <a:ln>
            <a:noFill/>
          </a:ln>
        </p:spPr>
        <p:txBody>
          <a:bodyPr lIns="91425" tIns="45700" rIns="91425" bIns="45700" anchor="t" anchorCtr="0">
            <a:noAutofit/>
          </a:bodyPr>
          <a:lstStyle/>
          <a:p>
            <a:pPr marL="0" marR="0" lvl="0" indent="0" algn="ctr" rtl="0">
              <a:spcBef>
                <a:spcPts val="0"/>
              </a:spcBef>
              <a:buClr>
                <a:schemeClr val="dk1"/>
              </a:buClr>
              <a:buSzPct val="25000"/>
              <a:buFont typeface="Arial"/>
              <a:buNone/>
            </a:pPr>
            <a:r>
              <a:rPr lang="en-US" sz="4000" b="1">
                <a:solidFill>
                  <a:schemeClr val="lt1"/>
                </a:solidFill>
              </a:rPr>
              <a:t>Supervise</a:t>
            </a:r>
          </a:p>
        </p:txBody>
      </p:sp>
      <p:pic>
        <p:nvPicPr>
          <p:cNvPr id="322" name="Shape 322"/>
          <p:cNvPicPr preferRelativeResize="0"/>
          <p:nvPr/>
        </p:nvPicPr>
        <p:blipFill>
          <a:blip r:embed="rId3">
            <a:alphaModFix/>
          </a:blip>
          <a:stretch>
            <a:fillRect/>
          </a:stretch>
        </p:blipFill>
        <p:spPr>
          <a:xfrm>
            <a:off x="0" y="814850"/>
            <a:ext cx="9143999" cy="6043150"/>
          </a:xfrm>
          <a:prstGeom prst="rect">
            <a:avLst/>
          </a:prstGeom>
          <a:noFill/>
          <a:ln>
            <a:noFill/>
          </a:ln>
        </p:spPr>
      </p:pic>
    </p:spTree>
  </p:cSld>
  <p:clrMapOvr>
    <a:masterClrMapping/>
  </p:clrMapOvr>
  <p:transition spd="slow">
    <p:cut/>
  </p:transition>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4A86E8"/>
        </a:solidFill>
        <a:effectLst/>
      </p:bgPr>
    </p:bg>
    <p:spTree>
      <p:nvGrpSpPr>
        <p:cNvPr id="1" name="Shape 327"/>
        <p:cNvGrpSpPr/>
        <p:nvPr/>
      </p:nvGrpSpPr>
      <p:grpSpPr>
        <a:xfrm>
          <a:off x="0" y="0"/>
          <a:ext cx="0" cy="0"/>
          <a:chOff x="0" y="0"/>
          <a:chExt cx="0" cy="0"/>
        </a:xfrm>
      </p:grpSpPr>
      <p:sp>
        <p:nvSpPr>
          <p:cNvPr id="328" name="Shape 328"/>
          <p:cNvSpPr/>
          <p:nvPr/>
        </p:nvSpPr>
        <p:spPr>
          <a:xfrm>
            <a:off x="225175" y="0"/>
            <a:ext cx="8629499" cy="701699"/>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Arial"/>
              <a:buNone/>
            </a:pPr>
            <a:r>
              <a:rPr lang="en-US" sz="4000" b="1" i="0" u="none" strike="noStrike" cap="none" baseline="0">
                <a:solidFill>
                  <a:schemeClr val="lt1"/>
                </a:solidFill>
                <a:latin typeface="Arial"/>
                <a:ea typeface="Arial"/>
                <a:cs typeface="Arial"/>
                <a:sym typeface="Arial"/>
              </a:rPr>
              <a:t>Example of another task in progress</a:t>
            </a:r>
          </a:p>
        </p:txBody>
      </p:sp>
      <p:pic>
        <p:nvPicPr>
          <p:cNvPr id="329" name="Shape 329"/>
          <p:cNvPicPr preferRelativeResize="0"/>
          <p:nvPr/>
        </p:nvPicPr>
        <p:blipFill>
          <a:blip r:embed="rId3">
            <a:alphaModFix/>
          </a:blip>
          <a:stretch>
            <a:fillRect/>
          </a:stretch>
        </p:blipFill>
        <p:spPr>
          <a:xfrm>
            <a:off x="0" y="735012"/>
            <a:ext cx="9191624" cy="6149975"/>
          </a:xfrm>
          <a:prstGeom prst="rect">
            <a:avLst/>
          </a:prstGeom>
          <a:noFill/>
          <a:ln>
            <a:noFill/>
          </a:ln>
        </p:spPr>
      </p:pic>
    </p:spTree>
  </p:cSld>
  <p:clrMapOvr>
    <a:masterClrMapping/>
  </p:clrMapOvr>
  <p:transition spd="slow">
    <p:cut/>
  </p:transition>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4A86E8"/>
        </a:solidFill>
        <a:effectLst/>
      </p:bgPr>
    </p:bg>
    <p:spTree>
      <p:nvGrpSpPr>
        <p:cNvPr id="1" name="Shape 334"/>
        <p:cNvGrpSpPr/>
        <p:nvPr/>
      </p:nvGrpSpPr>
      <p:grpSpPr>
        <a:xfrm>
          <a:off x="0" y="0"/>
          <a:ext cx="0" cy="0"/>
          <a:chOff x="0" y="0"/>
          <a:chExt cx="0" cy="0"/>
        </a:xfrm>
      </p:grpSpPr>
      <p:sp>
        <p:nvSpPr>
          <p:cNvPr id="335" name="Shape 335"/>
          <p:cNvSpPr/>
          <p:nvPr/>
        </p:nvSpPr>
        <p:spPr>
          <a:xfrm>
            <a:off x="133186" y="117400"/>
            <a:ext cx="8003100" cy="740700"/>
          </a:xfrm>
          <a:prstGeom prst="rect">
            <a:avLst/>
          </a:prstGeom>
          <a:noFill/>
          <a:ln>
            <a:noFill/>
          </a:ln>
        </p:spPr>
        <p:txBody>
          <a:bodyPr lIns="91425" tIns="45700" rIns="91425" bIns="45700" anchor="t" anchorCtr="0">
            <a:noAutofit/>
          </a:bodyPr>
          <a:lstStyle/>
          <a:p>
            <a:pPr marL="0" marR="0" lvl="0" indent="0" algn="ctr" rtl="0">
              <a:spcBef>
                <a:spcPts val="0"/>
              </a:spcBef>
              <a:buClr>
                <a:schemeClr val="dk1"/>
              </a:buClr>
              <a:buSzPct val="25000"/>
              <a:buFont typeface="Arial"/>
              <a:buNone/>
            </a:pPr>
            <a:r>
              <a:rPr lang="en-US" sz="3600" b="1" i="0" u="none" strike="noStrike" cap="none" baseline="0">
                <a:solidFill>
                  <a:schemeClr val="lt1"/>
                </a:solidFill>
                <a:latin typeface="Arial"/>
                <a:ea typeface="Arial"/>
                <a:cs typeface="Arial"/>
                <a:sym typeface="Arial"/>
              </a:rPr>
              <a:t>Work handed in</a:t>
            </a:r>
            <a:r>
              <a:rPr lang="en-US" sz="1800" b="1">
                <a:solidFill>
                  <a:schemeClr val="dk1"/>
                </a:solidFill>
              </a:rPr>
              <a:t> </a:t>
            </a:r>
          </a:p>
        </p:txBody>
      </p:sp>
      <p:pic>
        <p:nvPicPr>
          <p:cNvPr id="336" name="Shape 336"/>
          <p:cNvPicPr preferRelativeResize="0"/>
          <p:nvPr/>
        </p:nvPicPr>
        <p:blipFill>
          <a:blip r:embed="rId3">
            <a:alphaModFix/>
          </a:blip>
          <a:stretch>
            <a:fillRect/>
          </a:stretch>
        </p:blipFill>
        <p:spPr>
          <a:xfrm>
            <a:off x="0" y="858099"/>
            <a:ext cx="9180500" cy="6026875"/>
          </a:xfrm>
          <a:prstGeom prst="rect">
            <a:avLst/>
          </a:prstGeom>
          <a:noFill/>
          <a:ln>
            <a:noFill/>
          </a:ln>
        </p:spPr>
      </p:pic>
    </p:spTree>
  </p:cSld>
  <p:clrMapOvr>
    <a:masterClrMapping/>
  </p:clrMapOvr>
  <p:transition spd="slow">
    <p:cut/>
  </p:transition>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4A86E8"/>
        </a:solidFill>
        <a:effectLst/>
      </p:bgPr>
    </p:bg>
    <p:spTree>
      <p:nvGrpSpPr>
        <p:cNvPr id="1" name="Shape 340"/>
        <p:cNvGrpSpPr/>
        <p:nvPr/>
      </p:nvGrpSpPr>
      <p:grpSpPr>
        <a:xfrm>
          <a:off x="0" y="0"/>
          <a:ext cx="0" cy="0"/>
          <a:chOff x="0" y="0"/>
          <a:chExt cx="0" cy="0"/>
        </a:xfrm>
      </p:grpSpPr>
      <p:sp>
        <p:nvSpPr>
          <p:cNvPr id="341" name="Shape 341"/>
          <p:cNvSpPr/>
          <p:nvPr/>
        </p:nvSpPr>
        <p:spPr>
          <a:xfrm>
            <a:off x="1189037" y="0"/>
            <a:ext cx="6983400" cy="701699"/>
          </a:xfrm>
          <a:prstGeom prst="rect">
            <a:avLst/>
          </a:prstGeom>
          <a:noFill/>
          <a:ln>
            <a:noFill/>
          </a:ln>
        </p:spPr>
        <p:txBody>
          <a:bodyPr lIns="91425" tIns="45700" rIns="91425" bIns="45700" anchor="t" anchorCtr="0">
            <a:noAutofit/>
          </a:bodyPr>
          <a:lstStyle/>
          <a:p>
            <a:pPr marL="0" marR="0" lvl="0" indent="0" algn="ctr" rtl="0">
              <a:spcBef>
                <a:spcPts val="0"/>
              </a:spcBef>
              <a:buClr>
                <a:schemeClr val="dk1"/>
              </a:buClr>
              <a:buSzPct val="25000"/>
              <a:buFont typeface="Arial"/>
              <a:buNone/>
            </a:pPr>
            <a:r>
              <a:rPr lang="en-US" sz="4000" b="1">
                <a:solidFill>
                  <a:schemeClr val="lt1"/>
                </a:solidFill>
              </a:rPr>
              <a:t>Example Markbook</a:t>
            </a:r>
          </a:p>
        </p:txBody>
      </p:sp>
      <p:pic>
        <p:nvPicPr>
          <p:cNvPr id="342" name="Shape 342"/>
          <p:cNvPicPr preferRelativeResize="0"/>
          <p:nvPr/>
        </p:nvPicPr>
        <p:blipFill>
          <a:blip r:embed="rId3">
            <a:alphaModFix/>
          </a:blip>
          <a:stretch>
            <a:fillRect/>
          </a:stretch>
        </p:blipFill>
        <p:spPr>
          <a:xfrm>
            <a:off x="0" y="701700"/>
            <a:ext cx="9144000" cy="6156299"/>
          </a:xfrm>
          <a:prstGeom prst="rect">
            <a:avLst/>
          </a:prstGeom>
          <a:noFill/>
          <a:ln>
            <a:noFill/>
          </a:ln>
        </p:spPr>
      </p:pic>
    </p:spTree>
  </p:cSld>
  <p:clrMapOvr>
    <a:masterClrMapping/>
  </p:clrMapOvr>
  <p:transition spd="slow">
    <p:cut/>
  </p:transition>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4A86E8"/>
        </a:solidFill>
        <a:effectLst/>
      </p:bgPr>
    </p:bg>
    <p:spTree>
      <p:nvGrpSpPr>
        <p:cNvPr id="1" name="Shape 347"/>
        <p:cNvGrpSpPr/>
        <p:nvPr/>
      </p:nvGrpSpPr>
      <p:grpSpPr>
        <a:xfrm>
          <a:off x="0" y="0"/>
          <a:ext cx="0" cy="0"/>
          <a:chOff x="0" y="0"/>
          <a:chExt cx="0" cy="0"/>
        </a:xfrm>
      </p:grpSpPr>
      <p:sp>
        <p:nvSpPr>
          <p:cNvPr id="348" name="Shape 348"/>
          <p:cNvSpPr/>
          <p:nvPr/>
        </p:nvSpPr>
        <p:spPr>
          <a:xfrm>
            <a:off x="1189037" y="0"/>
            <a:ext cx="6983400" cy="701699"/>
          </a:xfrm>
          <a:prstGeom prst="rect">
            <a:avLst/>
          </a:prstGeom>
          <a:noFill/>
          <a:ln>
            <a:noFill/>
          </a:ln>
        </p:spPr>
        <p:txBody>
          <a:bodyPr lIns="91425" tIns="45700" rIns="91425" bIns="45700" anchor="t" anchorCtr="0">
            <a:noAutofit/>
          </a:bodyPr>
          <a:lstStyle/>
          <a:p>
            <a:pPr marL="0" marR="0" lvl="0" indent="0" algn="ctr" rtl="0">
              <a:spcBef>
                <a:spcPts val="0"/>
              </a:spcBef>
              <a:buClr>
                <a:schemeClr val="dk1"/>
              </a:buClr>
              <a:buSzPct val="25000"/>
              <a:buFont typeface="Arial"/>
              <a:buNone/>
            </a:pPr>
            <a:r>
              <a:rPr lang="en-US" sz="4000" b="1">
                <a:solidFill>
                  <a:schemeClr val="lt1"/>
                </a:solidFill>
              </a:rPr>
              <a:t>The ‘+ More’ menu</a:t>
            </a:r>
          </a:p>
        </p:txBody>
      </p:sp>
      <p:pic>
        <p:nvPicPr>
          <p:cNvPr id="349" name="Shape 349"/>
          <p:cNvPicPr preferRelativeResize="0"/>
          <p:nvPr/>
        </p:nvPicPr>
        <p:blipFill>
          <a:blip r:embed="rId3">
            <a:alphaModFix/>
          </a:blip>
          <a:stretch>
            <a:fillRect/>
          </a:stretch>
        </p:blipFill>
        <p:spPr>
          <a:xfrm>
            <a:off x="0" y="701700"/>
            <a:ext cx="9144000" cy="6156299"/>
          </a:xfrm>
          <a:prstGeom prst="rect">
            <a:avLst/>
          </a:prstGeom>
          <a:noFill/>
          <a:ln>
            <a:noFill/>
          </a:ln>
        </p:spPr>
      </p:pic>
    </p:spTree>
  </p:cSld>
  <p:clrMapOvr>
    <a:masterClrMapping/>
  </p:clrMapOvr>
  <p:transition spd="slow">
    <p:cut/>
  </p:transition>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4A86E8"/>
        </a:solidFill>
        <a:effectLst/>
      </p:bgPr>
    </p:bg>
    <p:spTree>
      <p:nvGrpSpPr>
        <p:cNvPr id="1" name="Shape 354"/>
        <p:cNvGrpSpPr/>
        <p:nvPr/>
      </p:nvGrpSpPr>
      <p:grpSpPr>
        <a:xfrm>
          <a:off x="0" y="0"/>
          <a:ext cx="0" cy="0"/>
          <a:chOff x="0" y="0"/>
          <a:chExt cx="0" cy="0"/>
        </a:xfrm>
      </p:grpSpPr>
      <p:sp>
        <p:nvSpPr>
          <p:cNvPr id="355" name="Shape 355"/>
          <p:cNvSpPr/>
          <p:nvPr/>
        </p:nvSpPr>
        <p:spPr>
          <a:xfrm>
            <a:off x="0" y="-26986"/>
            <a:ext cx="9144000" cy="701674"/>
          </a:xfrm>
          <a:prstGeom prst="rect">
            <a:avLst/>
          </a:prstGeom>
          <a:noFill/>
          <a:ln>
            <a:noFill/>
          </a:ln>
        </p:spPr>
        <p:txBody>
          <a:bodyPr lIns="91425" tIns="45700" rIns="91425" bIns="45700" anchor="t" anchorCtr="0">
            <a:noAutofit/>
          </a:bodyPr>
          <a:lstStyle/>
          <a:p>
            <a:pPr marL="0" marR="0" lvl="0" indent="0" algn="ctr" rtl="0">
              <a:spcBef>
                <a:spcPts val="0"/>
              </a:spcBef>
              <a:buClr>
                <a:schemeClr val="dk1"/>
              </a:buClr>
              <a:buSzPct val="25000"/>
              <a:buFont typeface="Arial"/>
              <a:buNone/>
            </a:pPr>
            <a:r>
              <a:rPr lang="en-US" sz="4000" b="1" i="0" u="none" strike="noStrike" cap="none" baseline="0">
                <a:solidFill>
                  <a:schemeClr val="lt1"/>
                </a:solidFill>
                <a:latin typeface="Arial"/>
                <a:ea typeface="Arial"/>
                <a:cs typeface="Arial"/>
                <a:sym typeface="Arial"/>
              </a:rPr>
              <a:t>Automatic </a:t>
            </a:r>
            <a:r>
              <a:rPr lang="en-US" sz="4000" b="1">
                <a:solidFill>
                  <a:schemeClr val="lt1"/>
                </a:solidFill>
              </a:rPr>
              <a:t>correct</a:t>
            </a:r>
            <a:r>
              <a:rPr lang="en-US" sz="4000" b="1" i="0" u="none" strike="noStrike" cap="none" baseline="0">
                <a:solidFill>
                  <a:schemeClr val="lt1"/>
                </a:solidFill>
                <a:latin typeface="Arial"/>
                <a:ea typeface="Arial"/>
                <a:cs typeface="Arial"/>
                <a:sym typeface="Arial"/>
              </a:rPr>
              <a:t>i</a:t>
            </a:r>
            <a:r>
              <a:rPr lang="en-US" sz="4000" b="1">
                <a:solidFill>
                  <a:schemeClr val="lt1"/>
                </a:solidFill>
              </a:rPr>
              <a:t>on</a:t>
            </a:r>
            <a:r>
              <a:rPr lang="en-US" sz="4000" b="1" i="0" u="none" strike="noStrike" cap="none" baseline="0">
                <a:solidFill>
                  <a:schemeClr val="lt1"/>
                </a:solidFill>
                <a:latin typeface="Arial"/>
                <a:ea typeface="Arial"/>
                <a:cs typeface="Arial"/>
                <a:sym typeface="Arial"/>
              </a:rPr>
              <a:t> and feedback</a:t>
            </a:r>
          </a:p>
        </p:txBody>
      </p:sp>
      <p:sp>
        <p:nvSpPr>
          <p:cNvPr id="356" name="Shape 356"/>
          <p:cNvSpPr/>
          <p:nvPr/>
        </p:nvSpPr>
        <p:spPr>
          <a:xfrm>
            <a:off x="2463800" y="842962"/>
            <a:ext cx="1820861" cy="366711"/>
          </a:xfrm>
          <a:prstGeom prst="rect">
            <a:avLst/>
          </a:prstGeom>
          <a:noFill/>
          <a:ln>
            <a:noFill/>
          </a:ln>
        </p:spPr>
        <p:txBody>
          <a:bodyPr lIns="91425" tIns="45700" rIns="91425" bIns="45700" anchor="t" anchorCtr="0">
            <a:noAutofit/>
          </a:bodyPr>
          <a:lstStyle/>
          <a:p>
            <a:pPr>
              <a:spcBef>
                <a:spcPts val="0"/>
              </a:spcBef>
              <a:buNone/>
            </a:pPr>
            <a:endParaRPr/>
          </a:p>
        </p:txBody>
      </p:sp>
      <p:pic>
        <p:nvPicPr>
          <p:cNvPr id="357" name="Shape 357"/>
          <p:cNvPicPr preferRelativeResize="0"/>
          <p:nvPr/>
        </p:nvPicPr>
        <p:blipFill>
          <a:blip r:embed="rId3">
            <a:alphaModFix/>
          </a:blip>
          <a:stretch>
            <a:fillRect/>
          </a:stretch>
        </p:blipFill>
        <p:spPr>
          <a:xfrm>
            <a:off x="0" y="836612"/>
            <a:ext cx="9143999" cy="6021386"/>
          </a:xfrm>
          <a:prstGeom prst="rect">
            <a:avLst/>
          </a:prstGeom>
          <a:noFill/>
          <a:ln>
            <a:noFill/>
          </a:ln>
        </p:spPr>
      </p:pic>
    </p:spTree>
  </p:cSld>
  <p:clrMapOvr>
    <a:masterClrMapping/>
  </p:clrMapOvr>
  <p:transition spd="slow">
    <p:cut/>
  </p:transition>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4A86E8"/>
        </a:solidFill>
        <a:effectLst/>
      </p:bgPr>
    </p:bg>
    <p:spTree>
      <p:nvGrpSpPr>
        <p:cNvPr id="1" name="Shape 361"/>
        <p:cNvGrpSpPr/>
        <p:nvPr/>
      </p:nvGrpSpPr>
      <p:grpSpPr>
        <a:xfrm>
          <a:off x="0" y="0"/>
          <a:ext cx="0" cy="0"/>
          <a:chOff x="0" y="0"/>
          <a:chExt cx="0" cy="0"/>
        </a:xfrm>
      </p:grpSpPr>
      <p:sp>
        <p:nvSpPr>
          <p:cNvPr id="362" name="Shape 362"/>
          <p:cNvSpPr/>
          <p:nvPr/>
        </p:nvSpPr>
        <p:spPr>
          <a:xfrm>
            <a:off x="0" y="44450"/>
            <a:ext cx="9144000" cy="598799"/>
          </a:xfrm>
          <a:prstGeom prst="rect">
            <a:avLst/>
          </a:prstGeom>
          <a:noFill/>
          <a:ln>
            <a:noFill/>
          </a:ln>
        </p:spPr>
        <p:txBody>
          <a:bodyPr lIns="91425" tIns="45700" rIns="91425" bIns="45700" anchor="t" anchorCtr="0">
            <a:noAutofit/>
          </a:bodyPr>
          <a:lstStyle/>
          <a:p>
            <a:pPr marL="0" marR="0" lvl="0" indent="0" algn="ctr" rtl="0">
              <a:spcBef>
                <a:spcPts val="0"/>
              </a:spcBef>
              <a:buClr>
                <a:schemeClr val="dk1"/>
              </a:buClr>
              <a:buSzPct val="25000"/>
              <a:buFont typeface="Arial"/>
              <a:buNone/>
            </a:pPr>
            <a:r>
              <a:rPr lang="en-US" sz="4000" b="1" i="0" u="none" strike="noStrike" cap="none" baseline="0">
                <a:solidFill>
                  <a:schemeClr val="lt1"/>
                </a:solidFill>
                <a:latin typeface="Arial"/>
                <a:ea typeface="Arial"/>
                <a:cs typeface="Arial"/>
                <a:sym typeface="Arial"/>
              </a:rPr>
              <a:t>   David’s work now </a:t>
            </a:r>
            <a:r>
              <a:rPr lang="en-US" sz="4000" b="1">
                <a:solidFill>
                  <a:schemeClr val="lt1"/>
                </a:solidFill>
              </a:rPr>
              <a:t>corrected</a:t>
            </a:r>
            <a:r>
              <a:rPr lang="en-US" sz="4000" b="1" i="0" u="none" strike="noStrike" cap="none" baseline="0">
                <a:solidFill>
                  <a:schemeClr val="lt1"/>
                </a:solidFill>
                <a:latin typeface="Arial"/>
                <a:ea typeface="Arial"/>
                <a:cs typeface="Arial"/>
                <a:sym typeface="Arial"/>
              </a:rPr>
              <a:t> </a:t>
            </a:r>
          </a:p>
        </p:txBody>
      </p:sp>
      <p:pic>
        <p:nvPicPr>
          <p:cNvPr id="363" name="Shape 363"/>
          <p:cNvPicPr preferRelativeResize="0"/>
          <p:nvPr/>
        </p:nvPicPr>
        <p:blipFill>
          <a:blip r:embed="rId3">
            <a:alphaModFix/>
          </a:blip>
          <a:stretch>
            <a:fillRect/>
          </a:stretch>
        </p:blipFill>
        <p:spPr>
          <a:xfrm>
            <a:off x="0" y="836612"/>
            <a:ext cx="9180511" cy="6092825"/>
          </a:xfrm>
          <a:prstGeom prst="rect">
            <a:avLst/>
          </a:prstGeom>
          <a:noFill/>
          <a:ln>
            <a:noFill/>
          </a:ln>
        </p:spPr>
      </p:pic>
    </p:spTree>
  </p:cSld>
  <p:clrMapOvr>
    <a:masterClrMapping/>
  </p:clrMapOvr>
  <p:transition spd="slow">
    <p:cut/>
  </p:transition>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4A86E8"/>
        </a:solidFill>
        <a:effectLst/>
      </p:bgPr>
    </p:bg>
    <p:spTree>
      <p:nvGrpSpPr>
        <p:cNvPr id="1" name="Shape 367"/>
        <p:cNvGrpSpPr/>
        <p:nvPr/>
      </p:nvGrpSpPr>
      <p:grpSpPr>
        <a:xfrm>
          <a:off x="0" y="0"/>
          <a:ext cx="0" cy="0"/>
          <a:chOff x="0" y="0"/>
          <a:chExt cx="0" cy="0"/>
        </a:xfrm>
      </p:grpSpPr>
      <p:sp>
        <p:nvSpPr>
          <p:cNvPr id="368" name="Shape 368"/>
          <p:cNvSpPr/>
          <p:nvPr/>
        </p:nvSpPr>
        <p:spPr>
          <a:xfrm>
            <a:off x="0" y="44450"/>
            <a:ext cx="9144000" cy="652500"/>
          </a:xfrm>
          <a:prstGeom prst="rect">
            <a:avLst/>
          </a:prstGeom>
          <a:noFill/>
          <a:ln>
            <a:noFill/>
          </a:ln>
        </p:spPr>
        <p:txBody>
          <a:bodyPr lIns="91425" tIns="45700" rIns="91425" bIns="45700" anchor="t" anchorCtr="0">
            <a:noAutofit/>
          </a:bodyPr>
          <a:lstStyle/>
          <a:p>
            <a:pPr marL="0" marR="0" lvl="0" indent="0" algn="ctr" rtl="0">
              <a:spcBef>
                <a:spcPts val="0"/>
              </a:spcBef>
              <a:buClr>
                <a:schemeClr val="dk1"/>
              </a:buClr>
              <a:buSzPct val="25000"/>
              <a:buFont typeface="Arial"/>
              <a:buNone/>
            </a:pPr>
            <a:r>
              <a:rPr lang="en-US" sz="4000" b="1" i="0" u="none" strike="noStrike" cap="none" baseline="0">
                <a:solidFill>
                  <a:schemeClr val="lt1"/>
                </a:solidFill>
                <a:latin typeface="Arial"/>
                <a:ea typeface="Arial"/>
                <a:cs typeface="Arial"/>
                <a:sym typeface="Arial"/>
              </a:rPr>
              <a:t>   Select Robert’s work </a:t>
            </a:r>
          </a:p>
        </p:txBody>
      </p:sp>
      <p:pic>
        <p:nvPicPr>
          <p:cNvPr id="369" name="Shape 369"/>
          <p:cNvPicPr preferRelativeResize="0"/>
          <p:nvPr/>
        </p:nvPicPr>
        <p:blipFill>
          <a:blip r:embed="rId3">
            <a:alphaModFix/>
          </a:blip>
          <a:stretch>
            <a:fillRect/>
          </a:stretch>
        </p:blipFill>
        <p:spPr>
          <a:xfrm>
            <a:off x="0" y="836612"/>
            <a:ext cx="9180512" cy="6089649"/>
          </a:xfrm>
          <a:prstGeom prst="rect">
            <a:avLst/>
          </a:prstGeom>
          <a:noFill/>
          <a:ln>
            <a:noFill/>
          </a:ln>
        </p:spPr>
      </p:pic>
    </p:spTree>
  </p:cSld>
  <p:clrMapOvr>
    <a:masterClrMapping/>
  </p:clrMapOvr>
  <p:transition spd="slow">
    <p:cut/>
  </p:transition>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4A86E8"/>
        </a:solidFill>
        <a:effectLst/>
      </p:bgPr>
    </p:bg>
    <p:spTree>
      <p:nvGrpSpPr>
        <p:cNvPr id="1" name="Shape 373"/>
        <p:cNvGrpSpPr/>
        <p:nvPr/>
      </p:nvGrpSpPr>
      <p:grpSpPr>
        <a:xfrm>
          <a:off x="0" y="0"/>
          <a:ext cx="0" cy="0"/>
          <a:chOff x="0" y="0"/>
          <a:chExt cx="0" cy="0"/>
        </a:xfrm>
      </p:grpSpPr>
      <p:sp>
        <p:nvSpPr>
          <p:cNvPr id="374" name="Shape 374"/>
          <p:cNvSpPr/>
          <p:nvPr/>
        </p:nvSpPr>
        <p:spPr>
          <a:xfrm>
            <a:off x="0" y="-26976"/>
            <a:ext cx="9144000" cy="638099"/>
          </a:xfrm>
          <a:prstGeom prst="rect">
            <a:avLst/>
          </a:prstGeom>
          <a:noFill/>
          <a:ln>
            <a:noFill/>
          </a:ln>
        </p:spPr>
        <p:txBody>
          <a:bodyPr lIns="91425" tIns="45700" rIns="91425" bIns="45700" anchor="t" anchorCtr="0">
            <a:noAutofit/>
          </a:bodyPr>
          <a:lstStyle/>
          <a:p>
            <a:pPr marL="0" marR="0" lvl="0" indent="0" algn="ctr" rtl="0">
              <a:spcBef>
                <a:spcPts val="0"/>
              </a:spcBef>
              <a:buClr>
                <a:schemeClr val="dk1"/>
              </a:buClr>
              <a:buSzPct val="25000"/>
              <a:buFont typeface="Arial"/>
              <a:buNone/>
            </a:pPr>
            <a:r>
              <a:rPr lang="en-US" sz="4000" b="1" i="0" u="none" strike="noStrike" cap="none" baseline="0">
                <a:solidFill>
                  <a:schemeClr val="lt1"/>
                </a:solidFill>
                <a:latin typeface="Arial"/>
                <a:ea typeface="Arial"/>
                <a:cs typeface="Arial"/>
                <a:sym typeface="Arial"/>
              </a:rPr>
              <a:t>   Tell Robert to redo his work! </a:t>
            </a:r>
          </a:p>
        </p:txBody>
      </p:sp>
      <p:pic>
        <p:nvPicPr>
          <p:cNvPr id="375" name="Shape 375"/>
          <p:cNvPicPr preferRelativeResize="0"/>
          <p:nvPr/>
        </p:nvPicPr>
        <p:blipFill>
          <a:blip r:embed="rId3">
            <a:alphaModFix/>
          </a:blip>
          <a:stretch>
            <a:fillRect/>
          </a:stretch>
        </p:blipFill>
        <p:spPr>
          <a:xfrm>
            <a:off x="0" y="686225"/>
            <a:ext cx="9182099" cy="6246374"/>
          </a:xfrm>
          <a:prstGeom prst="rect">
            <a:avLst/>
          </a:prstGeom>
          <a:noFill/>
          <a:ln>
            <a:noFill/>
          </a:ln>
        </p:spPr>
      </p:pic>
    </p:spTree>
  </p:cSld>
  <p:clrMapOvr>
    <a:masterClrMapping/>
  </p:clrMapOvr>
  <p:transition spd="slow">
    <p:cut/>
  </p:transition>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4A86E8"/>
        </a:solidFill>
        <a:effectLst/>
      </p:bgPr>
    </p:bg>
    <p:spTree>
      <p:nvGrpSpPr>
        <p:cNvPr id="1" name="Shape 379"/>
        <p:cNvGrpSpPr/>
        <p:nvPr/>
      </p:nvGrpSpPr>
      <p:grpSpPr>
        <a:xfrm>
          <a:off x="0" y="0"/>
          <a:ext cx="0" cy="0"/>
          <a:chOff x="0" y="0"/>
          <a:chExt cx="0" cy="0"/>
        </a:xfrm>
      </p:grpSpPr>
      <p:sp>
        <p:nvSpPr>
          <p:cNvPr id="380" name="Shape 380"/>
          <p:cNvSpPr/>
          <p:nvPr/>
        </p:nvSpPr>
        <p:spPr>
          <a:xfrm>
            <a:off x="936625" y="44450"/>
            <a:ext cx="8172449" cy="701674"/>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Arial"/>
              <a:buNone/>
            </a:pPr>
            <a:r>
              <a:rPr lang="en-US" sz="4000" b="1" i="0" u="none" strike="noStrike" cap="none" baseline="0">
                <a:solidFill>
                  <a:schemeClr val="lt1"/>
                </a:solidFill>
                <a:latin typeface="Arial"/>
                <a:ea typeface="Arial"/>
                <a:cs typeface="Arial"/>
                <a:sym typeface="Arial"/>
              </a:rPr>
              <a:t>   Robert’s ‘redo’ in </a:t>
            </a:r>
            <a:r>
              <a:rPr lang="en-US" sz="4000" b="1">
                <a:solidFill>
                  <a:schemeClr val="lt1"/>
                </a:solidFill>
              </a:rPr>
              <a:t>grade</a:t>
            </a:r>
            <a:r>
              <a:rPr lang="en-US" sz="4000" b="1" i="0" u="none" strike="noStrike" cap="none" baseline="0">
                <a:solidFill>
                  <a:schemeClr val="lt1"/>
                </a:solidFill>
                <a:latin typeface="Arial"/>
                <a:ea typeface="Arial"/>
                <a:cs typeface="Arial"/>
                <a:sym typeface="Arial"/>
              </a:rPr>
              <a:t>book</a:t>
            </a:r>
          </a:p>
        </p:txBody>
      </p:sp>
      <p:pic>
        <p:nvPicPr>
          <p:cNvPr id="381" name="Shape 381"/>
          <p:cNvPicPr preferRelativeResize="0"/>
          <p:nvPr/>
        </p:nvPicPr>
        <p:blipFill>
          <a:blip r:embed="rId3">
            <a:alphaModFix/>
          </a:blip>
          <a:stretch>
            <a:fillRect/>
          </a:stretch>
        </p:blipFill>
        <p:spPr>
          <a:xfrm>
            <a:off x="0" y="836612"/>
            <a:ext cx="9180511" cy="6140450"/>
          </a:xfrm>
          <a:prstGeom prst="rect">
            <a:avLst/>
          </a:prstGeom>
          <a:noFill/>
          <a:ln>
            <a:noFill/>
          </a:ln>
        </p:spPr>
      </p:pic>
    </p:spTree>
  </p:cSld>
  <p:clrMapOvr>
    <a:masterClrMapping/>
  </p:clrMapOvr>
  <p:transition spd="slow">
    <p:cut/>
  </p:transition>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4A86E8"/>
        </a:solidFill>
        <a:effectLst/>
      </p:bgPr>
    </p:bg>
    <p:spTree>
      <p:nvGrpSpPr>
        <p:cNvPr id="1" name="Shape 385"/>
        <p:cNvGrpSpPr/>
        <p:nvPr/>
      </p:nvGrpSpPr>
      <p:grpSpPr>
        <a:xfrm>
          <a:off x="0" y="0"/>
          <a:ext cx="0" cy="0"/>
          <a:chOff x="0" y="0"/>
          <a:chExt cx="0" cy="0"/>
        </a:xfrm>
      </p:grpSpPr>
      <p:sp>
        <p:nvSpPr>
          <p:cNvPr id="386" name="Shape 386"/>
          <p:cNvSpPr/>
          <p:nvPr/>
        </p:nvSpPr>
        <p:spPr>
          <a:xfrm>
            <a:off x="323850" y="44450"/>
            <a:ext cx="8496299" cy="701674"/>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Arial"/>
              <a:buNone/>
            </a:pPr>
            <a:r>
              <a:rPr lang="en-US" sz="4000" b="1" i="0" u="none" strike="noStrike" cap="none" baseline="0">
                <a:solidFill>
                  <a:schemeClr val="lt1"/>
                </a:solidFill>
                <a:latin typeface="Arial"/>
                <a:ea typeface="Arial"/>
                <a:cs typeface="Arial"/>
                <a:sym typeface="Arial"/>
              </a:rPr>
              <a:t>   Robert’s task noted as ‘done’ </a:t>
            </a:r>
          </a:p>
        </p:txBody>
      </p:sp>
      <p:pic>
        <p:nvPicPr>
          <p:cNvPr id="387" name="Shape 387"/>
          <p:cNvPicPr preferRelativeResize="0"/>
          <p:nvPr/>
        </p:nvPicPr>
        <p:blipFill>
          <a:blip r:embed="rId3">
            <a:alphaModFix/>
          </a:blip>
          <a:stretch>
            <a:fillRect/>
          </a:stretch>
        </p:blipFill>
        <p:spPr>
          <a:xfrm>
            <a:off x="0" y="865187"/>
            <a:ext cx="9180511" cy="6113461"/>
          </a:xfrm>
          <a:prstGeom prst="rect">
            <a:avLst/>
          </a:prstGeom>
          <a:noFill/>
          <a:ln>
            <a:noFill/>
          </a:ln>
        </p:spPr>
      </p:pic>
    </p:spTree>
  </p:cSld>
  <p:clrMapOvr>
    <a:masterClrMapping/>
  </p:clrMapOvr>
  <p:transition spd="slow">
    <p:cut/>
  </p:transition>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4A86E8"/>
        </a:solidFill>
        <a:effectLst/>
      </p:bgPr>
    </p:bg>
    <p:spTree>
      <p:nvGrpSpPr>
        <p:cNvPr id="1" name="Shape 391"/>
        <p:cNvGrpSpPr/>
        <p:nvPr/>
      </p:nvGrpSpPr>
      <p:grpSpPr>
        <a:xfrm>
          <a:off x="0" y="0"/>
          <a:ext cx="0" cy="0"/>
          <a:chOff x="0" y="0"/>
          <a:chExt cx="0" cy="0"/>
        </a:xfrm>
      </p:grpSpPr>
      <p:sp>
        <p:nvSpPr>
          <p:cNvPr id="392" name="Shape 392"/>
          <p:cNvSpPr/>
          <p:nvPr/>
        </p:nvSpPr>
        <p:spPr>
          <a:xfrm>
            <a:off x="323850" y="-9525"/>
            <a:ext cx="8208962" cy="701674"/>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Arial"/>
              <a:buNone/>
            </a:pPr>
            <a:r>
              <a:rPr lang="en-US" sz="4000" b="1" i="0" u="none" strike="noStrike" cap="none" baseline="0">
                <a:solidFill>
                  <a:schemeClr val="lt1"/>
                </a:solidFill>
                <a:latin typeface="Arial"/>
                <a:ea typeface="Arial"/>
                <a:cs typeface="Arial"/>
                <a:sym typeface="Arial"/>
              </a:rPr>
              <a:t>   Robert has improved his work</a:t>
            </a:r>
          </a:p>
        </p:txBody>
      </p:sp>
      <p:pic>
        <p:nvPicPr>
          <p:cNvPr id="393" name="Shape 393"/>
          <p:cNvPicPr preferRelativeResize="0"/>
          <p:nvPr/>
        </p:nvPicPr>
        <p:blipFill>
          <a:blip r:embed="rId3">
            <a:alphaModFix/>
          </a:blip>
          <a:stretch>
            <a:fillRect/>
          </a:stretch>
        </p:blipFill>
        <p:spPr>
          <a:xfrm>
            <a:off x="0" y="814387"/>
            <a:ext cx="9182100" cy="6118224"/>
          </a:xfrm>
          <a:prstGeom prst="rect">
            <a:avLst/>
          </a:prstGeom>
          <a:noFill/>
          <a:ln>
            <a:noFill/>
          </a:ln>
        </p:spPr>
      </p:pic>
    </p:spTree>
  </p:cSld>
  <p:clrMapOvr>
    <a:masterClrMapping/>
  </p:clrMapOvr>
  <p:transition spd="slow">
    <p:cut/>
  </p:transition>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4A86E8"/>
        </a:solidFill>
        <a:effectLst/>
      </p:bgPr>
    </p:bg>
    <p:spTree>
      <p:nvGrpSpPr>
        <p:cNvPr id="1" name="Shape 397"/>
        <p:cNvGrpSpPr/>
        <p:nvPr/>
      </p:nvGrpSpPr>
      <p:grpSpPr>
        <a:xfrm>
          <a:off x="0" y="0"/>
          <a:ext cx="0" cy="0"/>
          <a:chOff x="0" y="0"/>
          <a:chExt cx="0" cy="0"/>
        </a:xfrm>
      </p:grpSpPr>
      <p:sp>
        <p:nvSpPr>
          <p:cNvPr id="398" name="Shape 398"/>
          <p:cNvSpPr/>
          <p:nvPr/>
        </p:nvSpPr>
        <p:spPr>
          <a:xfrm>
            <a:off x="0" y="44450"/>
            <a:ext cx="8893200" cy="701699"/>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Arial"/>
              <a:buNone/>
            </a:pPr>
            <a:r>
              <a:rPr lang="en-US" sz="4000" b="1" i="0" u="none" strike="noStrike" cap="none" baseline="0">
                <a:solidFill>
                  <a:schemeClr val="lt1"/>
                </a:solidFill>
                <a:latin typeface="Arial"/>
                <a:ea typeface="Arial"/>
                <a:cs typeface="Arial"/>
                <a:sym typeface="Arial"/>
              </a:rPr>
              <a:t>   Robert’s better mark in markbook</a:t>
            </a:r>
          </a:p>
        </p:txBody>
      </p:sp>
      <p:pic>
        <p:nvPicPr>
          <p:cNvPr id="399" name="Shape 399"/>
          <p:cNvPicPr preferRelativeResize="0"/>
          <p:nvPr/>
        </p:nvPicPr>
        <p:blipFill>
          <a:blip r:embed="rId3">
            <a:alphaModFix/>
          </a:blip>
          <a:stretch>
            <a:fillRect/>
          </a:stretch>
        </p:blipFill>
        <p:spPr>
          <a:xfrm>
            <a:off x="0" y="836612"/>
            <a:ext cx="9180512" cy="6110286"/>
          </a:xfrm>
          <a:prstGeom prst="rect">
            <a:avLst/>
          </a:prstGeom>
          <a:noFill/>
          <a:ln>
            <a:noFill/>
          </a:ln>
        </p:spPr>
      </p:pic>
    </p:spTree>
  </p:cSld>
  <p:clrMapOvr>
    <a:masterClrMapping/>
  </p:clrMapOvr>
  <p:transition spd="slow">
    <p:cut/>
  </p:transition>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4A86E8"/>
        </a:solidFill>
        <a:effectLst/>
      </p:bgPr>
    </p:bg>
    <p:spTree>
      <p:nvGrpSpPr>
        <p:cNvPr id="1" name="Shape 403"/>
        <p:cNvGrpSpPr/>
        <p:nvPr/>
      </p:nvGrpSpPr>
      <p:grpSpPr>
        <a:xfrm>
          <a:off x="0" y="0"/>
          <a:ext cx="0" cy="0"/>
          <a:chOff x="0" y="0"/>
          <a:chExt cx="0" cy="0"/>
        </a:xfrm>
      </p:grpSpPr>
      <p:sp>
        <p:nvSpPr>
          <p:cNvPr id="404" name="Shape 404"/>
          <p:cNvSpPr txBox="1">
            <a:spLocks noGrp="1"/>
          </p:cNvSpPr>
          <p:nvPr>
            <p:ph type="title"/>
          </p:nvPr>
        </p:nvSpPr>
        <p:spPr>
          <a:xfrm>
            <a:off x="0" y="0"/>
            <a:ext cx="9144000" cy="750600"/>
          </a:xfrm>
          <a:prstGeom prst="rect">
            <a:avLst/>
          </a:prstGeom>
        </p:spPr>
        <p:txBody>
          <a:bodyPr lIns="91425" tIns="91425" rIns="91425" bIns="91425" anchor="t" anchorCtr="0">
            <a:noAutofit/>
          </a:bodyPr>
          <a:lstStyle/>
          <a:p>
            <a:pPr lvl="0" rtl="0">
              <a:spcBef>
                <a:spcPts val="0"/>
              </a:spcBef>
              <a:buNone/>
            </a:pPr>
            <a:r>
              <a:rPr lang="en-US" b="1">
                <a:solidFill>
                  <a:srgbClr val="FFFFFF"/>
                </a:solidFill>
              </a:rPr>
              <a:t>Upload video to Schoolshape</a:t>
            </a:r>
          </a:p>
        </p:txBody>
      </p:sp>
      <p:sp>
        <p:nvSpPr>
          <p:cNvPr id="405" name="Shape 405"/>
          <p:cNvSpPr txBox="1"/>
          <p:nvPr/>
        </p:nvSpPr>
        <p:spPr>
          <a:xfrm>
            <a:off x="60500" y="4620525"/>
            <a:ext cx="684600" cy="677399"/>
          </a:xfrm>
          <a:prstGeom prst="rect">
            <a:avLst/>
          </a:prstGeom>
          <a:noFill/>
          <a:ln>
            <a:noFill/>
          </a:ln>
        </p:spPr>
        <p:txBody>
          <a:bodyPr lIns="91425" tIns="91425" rIns="91425" bIns="91425" anchor="t" anchorCtr="0">
            <a:noAutofit/>
          </a:bodyPr>
          <a:lstStyle/>
          <a:p>
            <a:pPr lvl="0" rtl="0">
              <a:spcBef>
                <a:spcPts val="0"/>
              </a:spcBef>
              <a:buNone/>
            </a:pPr>
            <a:endParaRPr sz="3600" b="1">
              <a:solidFill>
                <a:srgbClr val="FFFF00"/>
              </a:solidFill>
            </a:endParaRPr>
          </a:p>
        </p:txBody>
      </p:sp>
      <p:pic>
        <p:nvPicPr>
          <p:cNvPr id="406" name="Shape 406"/>
          <p:cNvPicPr preferRelativeResize="0"/>
          <p:nvPr/>
        </p:nvPicPr>
        <p:blipFill>
          <a:blip r:embed="rId3">
            <a:alphaModFix/>
          </a:blip>
          <a:stretch>
            <a:fillRect/>
          </a:stretch>
        </p:blipFill>
        <p:spPr>
          <a:xfrm>
            <a:off x="0" y="696949"/>
            <a:ext cx="9144000" cy="6161049"/>
          </a:xfrm>
          <a:prstGeom prst="rect">
            <a:avLst/>
          </a:prstGeom>
          <a:noFill/>
          <a:ln>
            <a:noFill/>
          </a:ln>
        </p:spPr>
      </p:pic>
    </p:spTree>
  </p:cSld>
  <p:clrMapOvr>
    <a:masterClrMapping/>
  </p:clrMapOvr>
  <p:transition spd="slow">
    <p:cut/>
  </p:transition>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4A86E8"/>
        </a:solidFill>
        <a:effectLst/>
      </p:bgPr>
    </p:bg>
    <p:spTree>
      <p:nvGrpSpPr>
        <p:cNvPr id="1" name="Shape 410"/>
        <p:cNvGrpSpPr/>
        <p:nvPr/>
      </p:nvGrpSpPr>
      <p:grpSpPr>
        <a:xfrm>
          <a:off x="0" y="0"/>
          <a:ext cx="0" cy="0"/>
          <a:chOff x="0" y="0"/>
          <a:chExt cx="0" cy="0"/>
        </a:xfrm>
      </p:grpSpPr>
      <p:sp>
        <p:nvSpPr>
          <p:cNvPr id="411" name="Shape 411"/>
          <p:cNvSpPr txBox="1">
            <a:spLocks noGrp="1"/>
          </p:cNvSpPr>
          <p:nvPr>
            <p:ph type="body" idx="1"/>
          </p:nvPr>
        </p:nvSpPr>
        <p:spPr>
          <a:xfrm>
            <a:off x="457200" y="1600200"/>
            <a:ext cx="8229600" cy="4526100"/>
          </a:xfrm>
          <a:prstGeom prst="rect">
            <a:avLst/>
          </a:prstGeom>
        </p:spPr>
        <p:txBody>
          <a:bodyPr lIns="91425" tIns="91425" rIns="91425" bIns="91425" anchor="t" anchorCtr="0">
            <a:noAutofit/>
          </a:bodyPr>
          <a:lstStyle/>
          <a:p>
            <a:pPr lvl="0" rtl="0">
              <a:spcBef>
                <a:spcPts val="0"/>
              </a:spcBef>
              <a:buNone/>
            </a:pPr>
            <a:endParaRPr/>
          </a:p>
        </p:txBody>
      </p:sp>
      <p:sp>
        <p:nvSpPr>
          <p:cNvPr id="412" name="Shape 412"/>
          <p:cNvSpPr txBox="1">
            <a:spLocks noGrp="1"/>
          </p:cNvSpPr>
          <p:nvPr>
            <p:ph type="title"/>
          </p:nvPr>
        </p:nvSpPr>
        <p:spPr>
          <a:xfrm>
            <a:off x="0" y="0"/>
            <a:ext cx="9144000" cy="696899"/>
          </a:xfrm>
          <a:prstGeom prst="rect">
            <a:avLst/>
          </a:prstGeom>
        </p:spPr>
        <p:txBody>
          <a:bodyPr lIns="91425" tIns="91425" rIns="91425" bIns="91425" anchor="t" anchorCtr="0">
            <a:noAutofit/>
          </a:bodyPr>
          <a:lstStyle/>
          <a:p>
            <a:pPr lvl="0" rtl="0">
              <a:spcBef>
                <a:spcPts val="0"/>
              </a:spcBef>
              <a:buNone/>
            </a:pPr>
            <a:r>
              <a:rPr lang="en-US" sz="3600" b="1">
                <a:solidFill>
                  <a:srgbClr val="FFFFFF"/>
                </a:solidFill>
              </a:rPr>
              <a:t>Selecting staff details </a:t>
            </a:r>
          </a:p>
        </p:txBody>
      </p:sp>
      <p:pic>
        <p:nvPicPr>
          <p:cNvPr id="413" name="Shape 413"/>
          <p:cNvPicPr preferRelativeResize="0"/>
          <p:nvPr/>
        </p:nvPicPr>
        <p:blipFill>
          <a:blip r:embed="rId3">
            <a:alphaModFix/>
          </a:blip>
          <a:stretch>
            <a:fillRect/>
          </a:stretch>
        </p:blipFill>
        <p:spPr>
          <a:xfrm>
            <a:off x="0" y="793425"/>
            <a:ext cx="9144000" cy="6064575"/>
          </a:xfrm>
          <a:prstGeom prst="rect">
            <a:avLst/>
          </a:prstGeom>
          <a:noFill/>
          <a:ln>
            <a:noFill/>
          </a:ln>
        </p:spPr>
      </p:pic>
    </p:spTree>
  </p:cSld>
  <p:clrMapOvr>
    <a:masterClrMapping/>
  </p:clrMapOvr>
  <p:transition spd="slow">
    <p:cut/>
  </p:transition>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4A86E8"/>
        </a:solidFill>
        <a:effectLst/>
      </p:bgPr>
    </p:bg>
    <p:spTree>
      <p:nvGrpSpPr>
        <p:cNvPr id="1" name="Shape 417"/>
        <p:cNvGrpSpPr/>
        <p:nvPr/>
      </p:nvGrpSpPr>
      <p:grpSpPr>
        <a:xfrm>
          <a:off x="0" y="0"/>
          <a:ext cx="0" cy="0"/>
          <a:chOff x="0" y="0"/>
          <a:chExt cx="0" cy="0"/>
        </a:xfrm>
      </p:grpSpPr>
      <p:sp>
        <p:nvSpPr>
          <p:cNvPr id="418" name="Shape 418"/>
          <p:cNvSpPr txBox="1">
            <a:spLocks noGrp="1"/>
          </p:cNvSpPr>
          <p:nvPr>
            <p:ph type="body" idx="1"/>
          </p:nvPr>
        </p:nvSpPr>
        <p:spPr>
          <a:xfrm>
            <a:off x="457200" y="1600200"/>
            <a:ext cx="8229600" cy="4526100"/>
          </a:xfrm>
          <a:prstGeom prst="rect">
            <a:avLst/>
          </a:prstGeom>
        </p:spPr>
        <p:txBody>
          <a:bodyPr lIns="91425" tIns="91425" rIns="91425" bIns="91425" anchor="t" anchorCtr="0">
            <a:noAutofit/>
          </a:bodyPr>
          <a:lstStyle/>
          <a:p>
            <a:pPr lvl="0" rtl="0">
              <a:spcBef>
                <a:spcPts val="0"/>
              </a:spcBef>
              <a:buNone/>
            </a:pPr>
            <a:endParaRPr/>
          </a:p>
        </p:txBody>
      </p:sp>
      <p:sp>
        <p:nvSpPr>
          <p:cNvPr id="419" name="Shape 419"/>
          <p:cNvSpPr txBox="1">
            <a:spLocks noGrp="1"/>
          </p:cNvSpPr>
          <p:nvPr>
            <p:ph type="title"/>
          </p:nvPr>
        </p:nvSpPr>
        <p:spPr>
          <a:xfrm>
            <a:off x="0" y="0"/>
            <a:ext cx="9144000" cy="696899"/>
          </a:xfrm>
          <a:prstGeom prst="rect">
            <a:avLst/>
          </a:prstGeom>
        </p:spPr>
        <p:txBody>
          <a:bodyPr lIns="91425" tIns="91425" rIns="91425" bIns="91425" anchor="t" anchorCtr="0">
            <a:noAutofit/>
          </a:bodyPr>
          <a:lstStyle/>
          <a:p>
            <a:pPr lvl="0" rtl="0">
              <a:spcBef>
                <a:spcPts val="0"/>
              </a:spcBef>
              <a:buNone/>
            </a:pPr>
            <a:r>
              <a:rPr lang="en-US" sz="3600" b="1">
                <a:solidFill>
                  <a:srgbClr val="FFFFFF"/>
                </a:solidFill>
              </a:rPr>
              <a:t>Staff details and resetting password</a:t>
            </a:r>
          </a:p>
        </p:txBody>
      </p:sp>
      <p:pic>
        <p:nvPicPr>
          <p:cNvPr id="420" name="Shape 420"/>
          <p:cNvPicPr preferRelativeResize="0"/>
          <p:nvPr/>
        </p:nvPicPr>
        <p:blipFill>
          <a:blip r:embed="rId3">
            <a:alphaModFix/>
          </a:blip>
          <a:stretch>
            <a:fillRect/>
          </a:stretch>
        </p:blipFill>
        <p:spPr>
          <a:xfrm>
            <a:off x="0" y="857725"/>
            <a:ext cx="9143999" cy="5660074"/>
          </a:xfrm>
          <a:prstGeom prst="rect">
            <a:avLst/>
          </a:prstGeom>
          <a:noFill/>
          <a:ln>
            <a:noFill/>
          </a:ln>
        </p:spPr>
      </p:pic>
    </p:spTree>
  </p:cSld>
  <p:clrMapOvr>
    <a:masterClrMapping/>
  </p:clrMapOvr>
  <p:transition spd="slow">
    <p:cut/>
  </p:transition>
</p:sld>
</file>

<file path=ppt/theme/theme1.xml><?xml version="1.0" encoding="utf-8"?>
<a:theme xmlns:a="http://schemas.openxmlformats.org/drawingml/2006/main" name="Custom Theme">
  <a:themeElements>
    <a:clrScheme name="Office 主题 1">
      <a:dk1>
        <a:srgbClr val="000000"/>
      </a:dk1>
      <a:lt1>
        <a:srgbClr val="FFFFFF"/>
      </a:lt1>
      <a:dk2>
        <a:srgbClr val="1F497D"/>
      </a:dk2>
      <a:lt2>
        <a:srgbClr val="EEECE1"/>
      </a:lt2>
      <a:accent1>
        <a:srgbClr val="4F81BD"/>
      </a:accent1>
      <a:accent2>
        <a:srgbClr val="C0504D"/>
      </a:accent2>
      <a:accent3>
        <a:srgbClr val="FFFFFF"/>
      </a:accent3>
      <a:accent4>
        <a:srgbClr val="4F81BD"/>
      </a:accent4>
      <a:accent5>
        <a:srgbClr val="C0504D"/>
      </a:accent5>
      <a:accent6>
        <a:srgbClr val="FFFFFF"/>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819</Words>
  <PresentationFormat>On-screen Show (4:3)</PresentationFormat>
  <Paragraphs>80</Paragraphs>
  <Slides>57</Slides>
  <Notes>57</Notes>
  <HiddenSlides>0</HiddenSlides>
  <MMClips>0</MMClips>
  <ScaleCrop>false</ScaleCrop>
  <HeadingPairs>
    <vt:vector size="4" baseType="variant">
      <vt:variant>
        <vt:lpstr>Theme</vt:lpstr>
      </vt:variant>
      <vt:variant>
        <vt:i4>1</vt:i4>
      </vt:variant>
      <vt:variant>
        <vt:lpstr>Slide Titles</vt:lpstr>
      </vt:variant>
      <vt:variant>
        <vt:i4>57</vt:i4>
      </vt:variant>
    </vt:vector>
  </HeadingPairs>
  <TitlesOfParts>
    <vt:vector size="58" baseType="lpstr">
      <vt:lpstr>Custom Theme</vt:lpstr>
      <vt:lpstr>Slide 1</vt:lpstr>
      <vt:lpstr>Slide 2</vt:lpstr>
      <vt:lpstr>Log in at lab.schoolshape.com</vt:lpstr>
      <vt:lpstr>Slide 4</vt:lpstr>
      <vt:lpstr>Teacher’s home page</vt:lpstr>
      <vt:lpstr>Selecting students </vt:lpstr>
      <vt:lpstr>Organizing students </vt:lpstr>
      <vt:lpstr>Selecting student’s work portfolio  </vt:lpstr>
      <vt:lpstr>Harry Potter’s work portfolio  </vt:lpstr>
      <vt:lpstr>Students who are online  </vt:lpstr>
      <vt:lpstr>Selecting pair discussion  </vt:lpstr>
      <vt:lpstr>Pairing locally or internationally  </vt:lpstr>
      <vt:lpstr>Paired students  </vt:lpstr>
      <vt:lpstr>Adding a new group  </vt:lpstr>
      <vt:lpstr>Adding ‘College Chateaubriand’  </vt:lpstr>
      <vt:lpstr>New group confirmation screen  </vt:lpstr>
      <vt:lpstr>New students now available, 1 online  </vt:lpstr>
      <vt:lpstr>Teacher’s 'Home Page': Resources</vt:lpstr>
      <vt:lpstr>Slide 19</vt:lpstr>
      <vt:lpstr>Making your own resource: listening &amp; speaking</vt:lpstr>
      <vt:lpstr>Audio Gap Fill - Resource Design View</vt:lpstr>
      <vt:lpstr>Audio Gap Fill - Student Answer View</vt:lpstr>
      <vt:lpstr>Selecting a resource from the library</vt:lpstr>
      <vt:lpstr>Reviewing a library resource (student view) </vt:lpstr>
      <vt:lpstr>Reviewing a library resource (student view)</vt:lpstr>
      <vt:lpstr>Reviewing a library resource (student view)</vt:lpstr>
      <vt:lpstr>Adding a text prompt box</vt:lpstr>
      <vt:lpstr>Building worksheet prompts and responses</vt:lpstr>
      <vt:lpstr>Adding gaps to form a cloze exercise</vt:lpstr>
      <vt:lpstr>‘Drag and drop’ and ‘case sensitive’</vt:lpstr>
      <vt:lpstr>Gap fill exercise - presentation mode</vt:lpstr>
      <vt:lpstr>Gap fill exercise - teacher marking view</vt:lpstr>
      <vt:lpstr>Setting (assigning) a resource as a task</vt:lpstr>
      <vt:lpstr>Differentiate students/groups</vt:lpstr>
      <vt:lpstr>Specify when task is to be done </vt:lpstr>
      <vt:lpstr>Slide 36</vt:lpstr>
      <vt:lpstr>Slide 37</vt:lpstr>
      <vt:lpstr>Gap fill exercise - presentation mode</vt:lpstr>
      <vt:lpstr>Recording exercise - presentation mode</vt:lpstr>
      <vt:lpstr>Video prompt - presentation mode</vt:lpstr>
      <vt:lpstr>Student submits work</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Upload video to Schoolshape</vt:lpstr>
      <vt:lpstr>Selecting staff details </vt:lpstr>
      <vt:lpstr>Staff details and resetting password</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cp:lastModifiedBy>User</cp:lastModifiedBy>
  <cp:revision>1</cp:revision>
  <dcterms:modified xsi:type="dcterms:W3CDTF">2015-08-13T15:50:55Z</dcterms:modified>
</cp:coreProperties>
</file>